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11"/>
  </p:notesMasterIdLst>
  <p:sldIdLst>
    <p:sldId id="256" r:id="rId2"/>
    <p:sldId id="263" r:id="rId3"/>
    <p:sldId id="272" r:id="rId4"/>
    <p:sldId id="269" r:id="rId5"/>
    <p:sldId id="267" r:id="rId6"/>
    <p:sldId id="273" r:id="rId7"/>
    <p:sldId id="271" r:id="rId8"/>
    <p:sldId id="274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0" autoAdjust="0"/>
    <p:restoredTop sz="81091" autoAdjust="0"/>
  </p:normalViewPr>
  <p:slideViewPr>
    <p:cSldViewPr snapToGrid="0">
      <p:cViewPr varScale="1">
        <p:scale>
          <a:sx n="39" d="100"/>
          <a:sy n="39" d="100"/>
        </p:scale>
        <p:origin x="6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38EEC-6961-4759-A97E-9F492F7FEFC8}" type="datetimeFigureOut">
              <a:rPr lang="nl-BE" smtClean="0"/>
              <a:t>30/06/2020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4F4C7-D6D7-4335-BD1B-8B362B75A9A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280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6940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baseline="0" dirty="0" smtClean="0"/>
              <a:t>Verwijzen naar de doelen!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6829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707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973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4F4C7-D6D7-4335-BD1B-8B362B75A9A1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41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1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5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0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3783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8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0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5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4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4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95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s://www.youtube.com/watch?v=o6gKL7EAbis" TargetMode="External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youtube.com/watch?v=CCc9UCNmWuo" TargetMode="External"/><Relationship Id="rId4" Type="http://schemas.openxmlformats.org/officeDocument/2006/relationships/hyperlink" Target="https://www.youtube.com/watch?v=fc8D5nw7GM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Wat als…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7374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450342"/>
            <a:ext cx="7729728" cy="1188720"/>
          </a:xfrm>
        </p:spPr>
        <p:txBody>
          <a:bodyPr/>
          <a:lstStyle/>
          <a:p>
            <a:r>
              <a:rPr lang="nl-NL" dirty="0" smtClean="0"/>
              <a:t>Wat is wat als?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396246" y="4896916"/>
            <a:ext cx="5486400" cy="1520213"/>
          </a:xfrm>
        </p:spPr>
        <p:txBody>
          <a:bodyPr/>
          <a:lstStyle/>
          <a:p>
            <a:pPr marL="0" indent="0">
              <a:buNone/>
            </a:pPr>
            <a:r>
              <a:rPr lang="nl-BE" dirty="0">
                <a:hlinkClick r:id="rId3"/>
              </a:rPr>
              <a:t>https://</a:t>
            </a:r>
            <a:r>
              <a:rPr lang="nl-BE" dirty="0" smtClean="0">
                <a:hlinkClick r:id="rId3"/>
              </a:rPr>
              <a:t>www.youtube.com/watch?v=o6gKL7EAbis</a:t>
            </a:r>
            <a:endParaRPr lang="nl-BE" dirty="0" smtClean="0"/>
          </a:p>
          <a:p>
            <a:pPr marL="0" indent="0">
              <a:buNone/>
            </a:pPr>
            <a:r>
              <a:rPr lang="nl-BE" dirty="0">
                <a:hlinkClick r:id="rId4"/>
              </a:rPr>
              <a:t>https://</a:t>
            </a:r>
            <a:r>
              <a:rPr lang="nl-BE" dirty="0" smtClean="0">
                <a:hlinkClick r:id="rId4"/>
              </a:rPr>
              <a:t>www.youtube.com/watch?v=fc8D5nw7GMU</a:t>
            </a:r>
            <a:endParaRPr lang="nl-BE" dirty="0" smtClean="0"/>
          </a:p>
          <a:p>
            <a:pPr marL="0" indent="0">
              <a:buNone/>
            </a:pPr>
            <a:r>
              <a:rPr lang="nl-BE" dirty="0">
                <a:hlinkClick r:id="rId5"/>
              </a:rPr>
              <a:t>https://www.youtube.com/watch?v=CCc9UCNmWuo</a:t>
            </a:r>
            <a:endParaRPr lang="nl-BE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97368">
                        <a14:foregroundMark x1="32895" y1="15789" x2="32895" y2="15789"/>
                        <a14:foregroundMark x1="47368" y1="78947" x2="47368" y2="78947"/>
                        <a14:foregroundMark x1="61842" y1="77193" x2="61842" y2="77193"/>
                        <a14:foregroundMark x1="73684" y1="71930" x2="73684" y2="71930"/>
                        <a14:foregroundMark x1="84211" y1="61404" x2="84211" y2="61404"/>
                        <a14:foregroundMark x1="84211" y1="31579" x2="84211" y2="31579"/>
                        <a14:foregroundMark x1="75000" y1="22807" x2="75000" y2="22807"/>
                        <a14:foregroundMark x1="60526" y1="17544" x2="60526" y2="17544"/>
                        <a14:foregroundMark x1="47368" y1="14035" x2="47368" y2="14035"/>
                        <a14:foregroundMark x1="21053" y1="22807" x2="21053" y2="22807"/>
                        <a14:foregroundMark x1="10526" y1="33333" x2="10526" y2="33333"/>
                        <a14:foregroundMark x1="10526" y1="61404" x2="10526" y2="61404"/>
                        <a14:foregroundMark x1="34211" y1="77193" x2="34211" y2="77193"/>
                        <a14:foregroundMark x1="22368" y1="70175" x2="22368" y2="70175"/>
                        <a14:backgroundMark x1="13158" y1="22807" x2="13158" y2="22807"/>
                        <a14:backgroundMark x1="21053" y1="7018" x2="21053" y2="70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7500" y="185736"/>
            <a:ext cx="1355725" cy="1016793"/>
          </a:xfrm>
          <a:prstGeom prst="rect">
            <a:avLst/>
          </a:prstGeom>
        </p:spPr>
      </p:pic>
      <p:pic>
        <p:nvPicPr>
          <p:cNvPr id="1026" name="Picture 2" descr="Wat als? - Seizoen 1 - Online kijken - VTM 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43" y="2041072"/>
            <a:ext cx="5437103" cy="3056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0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447048" y="2981947"/>
            <a:ext cx="7729728" cy="3101983"/>
          </a:xfrm>
        </p:spPr>
        <p:txBody>
          <a:bodyPr>
            <a:normAutofit/>
          </a:bodyPr>
          <a:lstStyle/>
          <a:p>
            <a:r>
              <a:rPr lang="nl-NL" sz="3600" dirty="0" smtClean="0"/>
              <a:t>Is dit kunst? </a:t>
            </a:r>
          </a:p>
          <a:p>
            <a:r>
              <a:rPr lang="nl-NL" sz="3600" dirty="0" smtClean="0"/>
              <a:t>Welke vorm van kunst is dit? </a:t>
            </a:r>
          </a:p>
          <a:p>
            <a:r>
              <a:rPr lang="nl-NL" sz="3600" dirty="0" smtClean="0"/>
              <a:t>Wat vind je van zulke verhalen? </a:t>
            </a:r>
            <a:endParaRPr lang="nl-BE" sz="3600" dirty="0"/>
          </a:p>
        </p:txBody>
      </p:sp>
      <p:pic>
        <p:nvPicPr>
          <p:cNvPr id="2056" name="Picture 8" descr="mijn mening over het boek: Ik vind het een leuk en spannend boek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5"/>
          <a:stretch/>
        </p:blipFill>
        <p:spPr bwMode="auto">
          <a:xfrm>
            <a:off x="723984" y="625775"/>
            <a:ext cx="4500643" cy="340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85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50111" y="367942"/>
            <a:ext cx="7729728" cy="1188720"/>
          </a:xfrm>
        </p:spPr>
        <p:txBody>
          <a:bodyPr/>
          <a:lstStyle/>
          <a:p>
            <a:r>
              <a:rPr lang="nl-NL" dirty="0" err="1" smtClean="0"/>
              <a:t>Toptips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0963" y="2397210"/>
            <a:ext cx="10782300" cy="50539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3600" b="1" u="sng" dirty="0" smtClean="0"/>
              <a:t>Wat leren we vandaag? </a:t>
            </a:r>
            <a:endParaRPr lang="nl-NL" sz="3600" b="1" u="sng" dirty="0" smtClean="0"/>
          </a:p>
          <a:p>
            <a:endParaRPr lang="nl-NL" sz="3600" b="1" u="sng" dirty="0"/>
          </a:p>
          <a:p>
            <a:r>
              <a:rPr lang="nl-NL" sz="3600" dirty="0" smtClean="0"/>
              <a:t>Improviseren </a:t>
            </a:r>
          </a:p>
          <a:p>
            <a:r>
              <a:rPr lang="nl-NL" sz="3600" dirty="0" smtClean="0"/>
              <a:t>Initiatief nemen </a:t>
            </a:r>
          </a:p>
          <a:p>
            <a:r>
              <a:rPr lang="nl-NL" sz="3600" dirty="0" smtClean="0"/>
              <a:t>Openstaan voor anderen hun mening</a:t>
            </a:r>
          </a:p>
          <a:p>
            <a:r>
              <a:rPr lang="nl-NL" sz="3600" dirty="0" smtClean="0"/>
              <a:t>Durven een rol te spelen en hier helemaal in opgaan</a:t>
            </a:r>
          </a:p>
          <a:p>
            <a:endParaRPr lang="nl-BE" sz="3600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091" b="100000" l="0" r="99342"/>
                    </a14:imgEffect>
                  </a14:imgLayer>
                </a14:imgProps>
              </a:ext>
            </a:extLst>
          </a:blip>
          <a:srcRect l="8437"/>
          <a:stretch/>
        </p:blipFill>
        <p:spPr>
          <a:xfrm>
            <a:off x="9949701" y="184772"/>
            <a:ext cx="2105048" cy="1303065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500963" y="3918759"/>
            <a:ext cx="11164073" cy="2640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882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1763" y="418744"/>
            <a:ext cx="7729728" cy="1188720"/>
          </a:xfrm>
        </p:spPr>
        <p:txBody>
          <a:bodyPr/>
          <a:lstStyle/>
          <a:p>
            <a:r>
              <a:rPr lang="nl-NL" dirty="0" smtClean="0"/>
              <a:t>Zelf een </a:t>
            </a:r>
            <a:r>
              <a:rPr lang="nl-NL" dirty="0" smtClean="0"/>
              <a:t>sketch </a:t>
            </a:r>
            <a:r>
              <a:rPr lang="nl-NL" dirty="0" smtClean="0"/>
              <a:t>maken…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1763" y="1847230"/>
            <a:ext cx="11040021" cy="2240759"/>
          </a:xfrm>
        </p:spPr>
        <p:txBody>
          <a:bodyPr>
            <a:normAutofit fontScale="92500" lnSpcReduction="20000"/>
          </a:bodyPr>
          <a:lstStyle/>
          <a:p>
            <a:r>
              <a:rPr lang="nl-NL" sz="2700" dirty="0" smtClean="0"/>
              <a:t>Maak een groep </a:t>
            </a:r>
            <a:r>
              <a:rPr lang="nl-NL" sz="2700" dirty="0" smtClean="0">
                <a:sym typeface="Wingdings" panose="05000000000000000000" pitchFamily="2" charset="2"/>
              </a:rPr>
              <a:t> per 2, 3 of 4</a:t>
            </a:r>
          </a:p>
          <a:p>
            <a:r>
              <a:rPr lang="nl-NL" sz="2700" dirty="0" smtClean="0">
                <a:sym typeface="Wingdings" panose="05000000000000000000" pitchFamily="2" charset="2"/>
              </a:rPr>
              <a:t>Neem een placemat </a:t>
            </a:r>
          </a:p>
          <a:p>
            <a:pPr lvl="1"/>
            <a:r>
              <a:rPr lang="nl-BE" sz="2700" dirty="0" smtClean="0">
                <a:sym typeface="Wingdings" panose="05000000000000000000" pitchFamily="2" charset="2"/>
              </a:rPr>
              <a:t>Schrijf </a:t>
            </a:r>
            <a:r>
              <a:rPr lang="nl-BE" sz="2700" dirty="0">
                <a:sym typeface="Wingdings" panose="05000000000000000000" pitchFamily="2" charset="2"/>
              </a:rPr>
              <a:t>op je eigen vak rond welk thema je </a:t>
            </a:r>
            <a:r>
              <a:rPr lang="nl-BE" sz="2700" dirty="0" smtClean="0">
                <a:sym typeface="Wingdings" panose="05000000000000000000" pitchFamily="2" charset="2"/>
              </a:rPr>
              <a:t>wilt </a:t>
            </a:r>
            <a:r>
              <a:rPr lang="nl-BE" sz="2700" dirty="0">
                <a:sym typeface="Wingdings" panose="05000000000000000000" pitchFamily="2" charset="2"/>
              </a:rPr>
              <a:t>werken.</a:t>
            </a:r>
          </a:p>
          <a:p>
            <a:pPr lvl="1"/>
            <a:r>
              <a:rPr lang="nl-BE" sz="2700" dirty="0">
                <a:sym typeface="Wingdings" panose="05000000000000000000" pitchFamily="2" charset="2"/>
              </a:rPr>
              <a:t>Iedereen klaar? Bespreek wie welk thema bedacht heeft.</a:t>
            </a:r>
          </a:p>
          <a:p>
            <a:pPr lvl="1"/>
            <a:r>
              <a:rPr lang="nl-BE" sz="2700" dirty="0">
                <a:sym typeface="Wingdings" panose="05000000000000000000" pitchFamily="2" charset="2"/>
              </a:rPr>
              <a:t>Ben je het eens? Schrijf jullie thema in het middelste vak.</a:t>
            </a:r>
            <a:endParaRPr lang="nl-BE" sz="2700" dirty="0"/>
          </a:p>
          <a:p>
            <a:pPr marL="0" indent="0">
              <a:buNone/>
            </a:pPr>
            <a:endParaRPr lang="nl-NL" sz="3000" dirty="0" smtClean="0"/>
          </a:p>
          <a:p>
            <a:pPr marL="342900" indent="-342900">
              <a:buAutoNum type="arabicPeriod"/>
            </a:pPr>
            <a:endParaRPr lang="nl-NL" dirty="0" smtClean="0"/>
          </a:p>
        </p:txBody>
      </p:sp>
      <p:pic>
        <p:nvPicPr>
          <p:cNvPr id="4098" name="Picture 2" descr="Wat als: nieuwjaarsspecial': de onstuimigst bruisende Dafalgan va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310" y="4327755"/>
            <a:ext cx="5744474" cy="1987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0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0001" y="544562"/>
            <a:ext cx="7729728" cy="1188720"/>
          </a:xfrm>
        </p:spPr>
        <p:txBody>
          <a:bodyPr/>
          <a:lstStyle/>
          <a:p>
            <a:r>
              <a:rPr lang="nl-NL" dirty="0" smtClean="0"/>
              <a:t>Zelf een sketch maken…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60001" y="1977082"/>
            <a:ext cx="5781579" cy="4880918"/>
          </a:xfrm>
        </p:spPr>
        <p:txBody>
          <a:bodyPr>
            <a:normAutofit fontScale="77500" lnSpcReduction="20000"/>
          </a:bodyPr>
          <a:lstStyle/>
          <a:p>
            <a:r>
              <a:rPr lang="nl-BE" sz="3000" dirty="0" smtClean="0"/>
              <a:t>Denk </a:t>
            </a:r>
            <a:r>
              <a:rPr lang="nl-BE" sz="3000" dirty="0"/>
              <a:t>na over hoe je je thema uitwerkt.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BE" sz="3000" dirty="0"/>
              <a:t>Wie speelt er mee?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BE" sz="3000" dirty="0"/>
              <a:t>Welke rol heb je?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BE" sz="3000" dirty="0"/>
              <a:t>Wie gaat er regisseren/filmen?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nl-BE" sz="3000" dirty="0"/>
              <a:t>Hoe ziet je verhaal eruit? </a:t>
            </a:r>
            <a:endParaRPr lang="nl-BE" sz="3000" dirty="0">
              <a:sym typeface="Wingdings" panose="05000000000000000000" pitchFamily="2" charset="2"/>
            </a:endParaRPr>
          </a:p>
          <a:p>
            <a:pPr lvl="2">
              <a:buFont typeface="Wingdings" panose="05000000000000000000" pitchFamily="2" charset="2"/>
              <a:buChar char="v"/>
            </a:pPr>
            <a:r>
              <a:rPr lang="nl-BE" sz="3000" dirty="0">
                <a:sym typeface="Wingdings" panose="05000000000000000000" pitchFamily="2" charset="2"/>
              </a:rPr>
              <a:t>Maak een woordspin.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BE" sz="3000" dirty="0">
                <a:sym typeface="Wingdings" panose="05000000000000000000" pitchFamily="2" charset="2"/>
              </a:rPr>
              <a:t>Kies wat je gebruikt.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BE" sz="3000" dirty="0">
                <a:sym typeface="Wingdings" panose="05000000000000000000" pitchFamily="2" charset="2"/>
              </a:rPr>
              <a:t>Schrijf je verhaal helemaal uit, in volledige zinnen.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nl-BE" sz="3000" dirty="0">
                <a:sym typeface="Wingdings" panose="05000000000000000000" pitchFamily="2" charset="2"/>
              </a:rPr>
              <a:t>Kies een titel!</a:t>
            </a:r>
          </a:p>
          <a:p>
            <a:pPr lvl="1"/>
            <a:r>
              <a:rPr lang="nl-BE" sz="3000" dirty="0">
                <a:sym typeface="Wingdings" panose="05000000000000000000" pitchFamily="2" charset="2"/>
              </a:rPr>
              <a:t>Welke materialen heb je nodig? Zoek ze bij elkaar of maak ze!</a:t>
            </a:r>
            <a:endParaRPr lang="nl-BE" sz="3000" dirty="0"/>
          </a:p>
          <a:p>
            <a:endParaRPr lang="nl-BE" dirty="0"/>
          </a:p>
        </p:txBody>
      </p:sp>
      <p:pic>
        <p:nvPicPr>
          <p:cNvPr id="8" name="Picture 2" descr="Wat als: nieuwjaarsspecial': de onstuimigst bruisende Dafalgan va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580" y="2430138"/>
            <a:ext cx="5744474" cy="1987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60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1763" y="791301"/>
            <a:ext cx="7729728" cy="1188720"/>
          </a:xfrm>
        </p:spPr>
        <p:txBody>
          <a:bodyPr/>
          <a:lstStyle/>
          <a:p>
            <a:r>
              <a:rPr lang="nl-NL" dirty="0" smtClean="0"/>
              <a:t>Zelf een </a:t>
            </a:r>
            <a:r>
              <a:rPr lang="nl-NL" dirty="0" smtClean="0"/>
              <a:t>sketch </a:t>
            </a:r>
            <a:r>
              <a:rPr lang="nl-NL" dirty="0" smtClean="0"/>
              <a:t>maken… </a:t>
            </a:r>
            <a:br>
              <a:rPr lang="nl-NL" dirty="0" smtClean="0"/>
            </a:br>
            <a:r>
              <a:rPr lang="nl-NL" dirty="0" smtClean="0"/>
              <a:t>repeteren! 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748325" y="2395780"/>
            <a:ext cx="5603048" cy="3659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000" dirty="0" smtClean="0"/>
              <a:t>Tijd voor de repetitie!</a:t>
            </a:r>
            <a:endParaRPr lang="nl-BE" sz="3000" dirty="0" smtClean="0"/>
          </a:p>
          <a:p>
            <a:r>
              <a:rPr lang="nl-NL" sz="3000" dirty="0" smtClean="0"/>
              <a:t>Denk na over je rol. </a:t>
            </a:r>
            <a:r>
              <a:rPr lang="nl-NL" sz="3000" dirty="0"/>
              <a:t> </a:t>
            </a:r>
            <a:r>
              <a:rPr lang="nl-NL" sz="3000" dirty="0" smtClean="0"/>
              <a:t>Wie ben je? Wat doe je? </a:t>
            </a:r>
          </a:p>
          <a:p>
            <a:r>
              <a:rPr lang="nl-NL" sz="3000" dirty="0" smtClean="0"/>
              <a:t>Kan iets nog beter? Wees niet bang om dit te zeggen tegen elkaar! </a:t>
            </a:r>
          </a:p>
        </p:txBody>
      </p:sp>
      <p:pic>
        <p:nvPicPr>
          <p:cNvPr id="3074" name="Picture 2" descr="Te gast bij repetitie The Colorist - The Young OnesThe Young One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73" y="3299254"/>
            <a:ext cx="4019502" cy="2755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049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7752" y="766984"/>
            <a:ext cx="7729728" cy="1188720"/>
          </a:xfrm>
        </p:spPr>
        <p:txBody>
          <a:bodyPr/>
          <a:lstStyle/>
          <a:p>
            <a:r>
              <a:rPr lang="nl-NL" dirty="0" smtClean="0"/>
              <a:t>Filmen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0044" y="2638044"/>
            <a:ext cx="7729728" cy="3101983"/>
          </a:xfrm>
        </p:spPr>
        <p:txBody>
          <a:bodyPr/>
          <a:lstStyle/>
          <a:p>
            <a:r>
              <a:rPr lang="nl-BE" sz="3000" dirty="0"/>
              <a:t>De regisseur/cameraman of –vrouw filmt.</a:t>
            </a:r>
          </a:p>
          <a:p>
            <a:r>
              <a:rPr lang="nl-BE" sz="3000" dirty="0"/>
              <a:t>De acteurs spelen hun rol.</a:t>
            </a:r>
          </a:p>
          <a:p>
            <a:r>
              <a:rPr lang="nl-BE" sz="3000" dirty="0"/>
              <a:t>Iemand in het filmpje zegt in het begin de titel:</a:t>
            </a:r>
            <a:br>
              <a:rPr lang="nl-BE" sz="3000" dirty="0"/>
            </a:br>
            <a:r>
              <a:rPr lang="nl-BE" sz="3000" dirty="0"/>
              <a:t>	WAT ALS …</a:t>
            </a:r>
          </a:p>
          <a:p>
            <a:endParaRPr lang="nl-BE" dirty="0"/>
          </a:p>
        </p:txBody>
      </p:sp>
      <p:pic>
        <p:nvPicPr>
          <p:cNvPr id="5124" name="Picture 4" descr="Wat neem ik mee als ik ga filmen – Videoclub Bed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772" y="3327370"/>
            <a:ext cx="22669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806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07569" y="661506"/>
            <a:ext cx="7729728" cy="1188720"/>
          </a:xfrm>
        </p:spPr>
        <p:txBody>
          <a:bodyPr/>
          <a:lstStyle/>
          <a:p>
            <a:r>
              <a:rPr lang="nl-NL" dirty="0" smtClean="0"/>
              <a:t>Reflectie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75331" y="2381275"/>
            <a:ext cx="10269416" cy="3786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500" dirty="0" smtClean="0"/>
              <a:t>Improviseer ik goed? </a:t>
            </a:r>
          </a:p>
          <a:p>
            <a:pPr marL="0" indent="0">
              <a:buNone/>
            </a:pPr>
            <a:r>
              <a:rPr lang="nl-NL" sz="2500" dirty="0" smtClean="0"/>
              <a:t>Heb ik initiatief genomen? </a:t>
            </a:r>
          </a:p>
          <a:p>
            <a:pPr marL="0" indent="0">
              <a:buNone/>
            </a:pPr>
            <a:r>
              <a:rPr lang="nl-NL" sz="2500" dirty="0" smtClean="0"/>
              <a:t>Heb ik opengestaan voor anderen hun mening? </a:t>
            </a:r>
          </a:p>
          <a:p>
            <a:pPr marL="0" indent="0">
              <a:buNone/>
            </a:pPr>
            <a:r>
              <a:rPr lang="nl-NL" sz="2500" dirty="0" smtClean="0"/>
              <a:t>Wordt de titel vermeld? </a:t>
            </a:r>
          </a:p>
          <a:p>
            <a:pPr marL="0" indent="0">
              <a:buNone/>
            </a:pPr>
            <a:r>
              <a:rPr lang="nl-NL" sz="2500" dirty="0" smtClean="0"/>
              <a:t>Heb ik goed samengewerkt? </a:t>
            </a:r>
          </a:p>
          <a:p>
            <a:pPr marL="0" indent="0">
              <a:buNone/>
            </a:pPr>
            <a:r>
              <a:rPr lang="nl-NL" sz="2500" dirty="0" smtClean="0"/>
              <a:t>Heb ik flink deelge</a:t>
            </a:r>
            <a:r>
              <a:rPr lang="nl-NL" sz="2500" dirty="0" smtClean="0"/>
              <a:t>nomen aan deze les/activiteit? </a:t>
            </a:r>
            <a:endParaRPr lang="nl-BE" sz="2800" dirty="0"/>
          </a:p>
          <a:p>
            <a:pPr marL="0" indent="0">
              <a:buNone/>
            </a:pPr>
            <a:endParaRPr lang="nl-NL" sz="2500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1028" name="Picture 4" descr="Afbeeldingsresultaat voor reflectere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21"/>
          <a:stretch/>
        </p:blipFill>
        <p:spPr bwMode="auto">
          <a:xfrm>
            <a:off x="7933038" y="2826363"/>
            <a:ext cx="3418335" cy="120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41684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250</TotalTime>
  <Words>294</Words>
  <Application>Microsoft Office PowerPoint</Application>
  <PresentationFormat>Breedbeeld</PresentationFormat>
  <Paragraphs>55</Paragraphs>
  <Slides>9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Wingdings</vt:lpstr>
      <vt:lpstr>Parcel</vt:lpstr>
      <vt:lpstr>Wat als…</vt:lpstr>
      <vt:lpstr>Wat is wat als? </vt:lpstr>
      <vt:lpstr>PowerPoint-presentatie</vt:lpstr>
      <vt:lpstr>Toptips</vt:lpstr>
      <vt:lpstr>Zelf een sketch maken… </vt:lpstr>
      <vt:lpstr>Zelf een sketch maken…</vt:lpstr>
      <vt:lpstr>Zelf een sketch maken…  repeteren! </vt:lpstr>
      <vt:lpstr>Filmen </vt:lpstr>
      <vt:lpstr>Reflectie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Een skelet</dc:title>
  <dc:creator>Ellen Balliu</dc:creator>
  <cp:lastModifiedBy>Ellen Balliu</cp:lastModifiedBy>
  <cp:revision>24</cp:revision>
  <dcterms:created xsi:type="dcterms:W3CDTF">2019-10-25T11:56:18Z</dcterms:created>
  <dcterms:modified xsi:type="dcterms:W3CDTF">2020-06-30T14:30:52Z</dcterms:modified>
</cp:coreProperties>
</file>