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57" r:id="rId4"/>
    <p:sldId id="260" r:id="rId5"/>
    <p:sldId id="259" r:id="rId6"/>
    <p:sldId id="265" r:id="rId7"/>
    <p:sldId id="258" r:id="rId8"/>
    <p:sldId id="262" r:id="rId9"/>
    <p:sldId id="264" r:id="rId10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6FAFC-955C-492C-A495-0A7A7427B19D}" type="datetimeFigureOut">
              <a:rPr lang="nl-BE" smtClean="0"/>
              <a:t>4/10/2018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9D7E8-CD9A-4268-8BB4-32C0BCBFD14D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nl-be/images/results.aspx?ex=2&amp;qu=haas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lipart.org/image/800px/svg_to_png/83479/14thWarrior_Cartoon_Elephant.png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lipart.org/image/800px/svg_to_png/87817/Pig_01_Face_Cartoon_Pink.png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lipart.org/image/800px/svg_to_png/1312/liftarn_Black_horse.pn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lipart.org/image/800px/svg_to_png/33979/rana02_architetto_franc_03r.png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lipart.org/detail/1744/sheep-by-thestructorr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nl-be/images/results.aspx?qu=kangoeroe&amp;ctt=1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9D7E8-CD9A-4268-8BB4-32C0BCBFD14D}" type="slidenum">
              <a:rPr lang="nl-BE" smtClean="0"/>
              <a:t>1</a:t>
            </a:fld>
            <a:endParaRPr lang="nl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>
                <a:hlinkClick r:id="rId3"/>
              </a:rPr>
              <a:t>http://office.microsoft.com/nl-be/images/results.aspx?ex=2&amp;qu=haas#ai:MC900030436|mt:0|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9D7E8-CD9A-4268-8BB4-32C0BCBFD14D}" type="slidenum">
              <a:rPr lang="nl-BE" smtClean="0"/>
              <a:t>2</a:t>
            </a:fld>
            <a:endParaRPr lang="nl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>
                <a:hlinkClick r:id="rId3"/>
              </a:rPr>
              <a:t>http://openclipart.org/image/800px/svg_to_png/83479/14thWarrior_Cartoon_Elephant.png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9D7E8-CD9A-4268-8BB4-32C0BCBFD14D}" type="slidenum">
              <a:rPr lang="nl-BE" smtClean="0"/>
              <a:t>3</a:t>
            </a:fld>
            <a:endParaRPr lang="nl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>
                <a:hlinkClick r:id="rId3"/>
              </a:rPr>
              <a:t>http://openclipart.org/image/800px/svg_to_png/87817/Pig_01_Face_Cartoon_Pink.png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9D7E8-CD9A-4268-8BB4-32C0BCBFD14D}" type="slidenum">
              <a:rPr lang="nl-BE" smtClean="0"/>
              <a:t>4</a:t>
            </a:fld>
            <a:endParaRPr lang="nl-B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>
                <a:hlinkClick r:id="rId3"/>
              </a:rPr>
              <a:t>http://openclipart.org/image/800px/svg_to_png/1312/liftarn_Black_horse.png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9D7E8-CD9A-4268-8BB4-32C0BCBFD14D}" type="slidenum">
              <a:rPr lang="nl-BE" smtClean="0"/>
              <a:t>5</a:t>
            </a:fld>
            <a:endParaRPr lang="nl-B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>
                <a:hlinkClick r:id="rId3"/>
              </a:rPr>
              <a:t>http://openclipart.org/image/800px/svg_to_png/33979/rana02_architetto_franc_03r.png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9D7E8-CD9A-4268-8BB4-32C0BCBFD14D}" type="slidenum">
              <a:rPr lang="nl-BE" smtClean="0"/>
              <a:t>6</a:t>
            </a:fld>
            <a:endParaRPr lang="nl-B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>
                <a:hlinkClick r:id="rId3"/>
              </a:rPr>
              <a:t>http://openclipart.org/detail/1744/sheep-by-thestructorr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9D7E8-CD9A-4268-8BB4-32C0BCBFD14D}" type="slidenum">
              <a:rPr lang="nl-BE" smtClean="0"/>
              <a:t>7</a:t>
            </a:fld>
            <a:endParaRPr lang="nl-B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>
                <a:hlinkClick r:id="rId3"/>
              </a:rPr>
              <a:t>http://office.microsoft.com/nl-be/images/results.aspx?qu=kangoeroe&amp;ctt=1#ai:MC900111356|mt:1|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9D7E8-CD9A-4268-8BB4-32C0BCBFD14D}" type="slidenum">
              <a:rPr lang="nl-BE" smtClean="0"/>
              <a:t>8</a:t>
            </a:fld>
            <a:endParaRPr lang="nl-B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9D7E8-CD9A-4268-8BB4-32C0BCBFD14D}" type="slidenum">
              <a:rPr lang="nl-BE" smtClean="0"/>
              <a:t>9</a:t>
            </a:fld>
            <a:endParaRPr lang="nl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AC9A5-3F39-46C5-904F-DCC2EF16B23E}" type="datetimeFigureOut">
              <a:rPr lang="nl-BE" smtClean="0"/>
              <a:pPr/>
              <a:t>4/10/2018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7A242-CF8C-47C6-B2A9-2553859DB9C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699792" y="1268760"/>
            <a:ext cx="367600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7200" dirty="0" err="1">
                <a:latin typeface="Comic Sans MS" pitchFamily="66" charset="0"/>
              </a:rPr>
              <a:t>Hinkele</a:t>
            </a:r>
            <a:r>
              <a:rPr lang="nl-BE" sz="7200" dirty="0">
                <a:latin typeface="Comic Sans MS" pitchFamily="66" charset="0"/>
              </a:rPr>
              <a:t> </a:t>
            </a:r>
          </a:p>
          <a:p>
            <a:pPr algn="ctr"/>
            <a:r>
              <a:rPr lang="nl-BE" sz="7200" dirty="0" err="1">
                <a:latin typeface="Comic Sans MS" pitchFamily="66" charset="0"/>
              </a:rPr>
              <a:t>pinkele</a:t>
            </a:r>
            <a:r>
              <a:rPr lang="nl-BE" sz="7200" dirty="0">
                <a:latin typeface="Comic Sans MS" pitchFamily="66" charset="0"/>
              </a:rPr>
              <a:t> </a:t>
            </a:r>
          </a:p>
          <a:p>
            <a:pPr algn="ctr"/>
            <a:r>
              <a:rPr lang="nl-BE" sz="7200" dirty="0" err="1">
                <a:latin typeface="Comic Sans MS" pitchFamily="66" charset="0"/>
              </a:rPr>
              <a:t>poren</a:t>
            </a:r>
            <a:endParaRPr lang="nl-BE" sz="7200" dirty="0">
              <a:latin typeface="Comic Sans MS" pitchFamily="66" charset="0"/>
            </a:endParaRPr>
          </a:p>
          <a:p>
            <a:endParaRPr lang="nl-B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5661248"/>
            <a:ext cx="85651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5400" dirty="0">
                <a:latin typeface="Comic Sans MS" pitchFamily="66" charset="0"/>
              </a:rPr>
              <a:t>Een haas heeft lange oren</a:t>
            </a:r>
            <a:endParaRPr lang="nl-BE" sz="5400" dirty="0"/>
          </a:p>
        </p:txBody>
      </p:sp>
      <p:pic>
        <p:nvPicPr>
          <p:cNvPr id="16386" name="Picture 2" descr="beesten,Dieren,feestdagen,gezelschapsdieren,haas,hazen,huisdieren,konijnen,konijntjes,Natuur,Pasen,Speciale gelegenheden,vieringen,wild dier,wilde dieren,zoogdier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476672"/>
            <a:ext cx="4968552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5661248"/>
            <a:ext cx="86853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5400" dirty="0">
                <a:latin typeface="Comic Sans MS" pitchFamily="66" charset="0"/>
              </a:rPr>
              <a:t>Een olifant een lange snuit</a:t>
            </a:r>
            <a:endParaRPr lang="nl-BE" sz="5400" dirty="0"/>
          </a:p>
        </p:txBody>
      </p:sp>
      <p:pic>
        <p:nvPicPr>
          <p:cNvPr id="14338" name="Picture 2" descr="http://openclipart.org/image/800px/svg_to_png/83479/14thWarrior_Cartoon_Elepha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332656"/>
            <a:ext cx="5682856" cy="5157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5496" y="5661248"/>
            <a:ext cx="91807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4800" dirty="0">
                <a:latin typeface="Comic Sans MS" pitchFamily="66" charset="0"/>
              </a:rPr>
              <a:t>Een varken heeft een roze huid</a:t>
            </a:r>
            <a:endParaRPr lang="nl-BE" sz="4800" dirty="0"/>
          </a:p>
        </p:txBody>
      </p:sp>
      <p:pic>
        <p:nvPicPr>
          <p:cNvPr id="12290" name="Picture 2" descr="http://openclipart.org/image/800px/svg_to_png/87817/Pig_01_Face_Cartoon_Pin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60648"/>
            <a:ext cx="6323856" cy="58732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11560" y="5661248"/>
            <a:ext cx="80057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5400" dirty="0">
                <a:latin typeface="Comic Sans MS" pitchFamily="66" charset="0"/>
              </a:rPr>
              <a:t>Een paardje lange benen</a:t>
            </a:r>
            <a:endParaRPr lang="nl-BE" sz="5400" dirty="0"/>
          </a:p>
        </p:txBody>
      </p:sp>
      <p:pic>
        <p:nvPicPr>
          <p:cNvPr id="10242" name="Picture 2" descr="http://openclipart.org/image/800px/svg_to_png/1312/liftarn_Black_hors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332656"/>
            <a:ext cx="5891808" cy="56708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611560" y="5661248"/>
            <a:ext cx="74719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5400" dirty="0">
                <a:latin typeface="Comic Sans MS" pitchFamily="66" charset="0"/>
              </a:rPr>
              <a:t>Een kikker lange tenen</a:t>
            </a:r>
            <a:endParaRPr lang="nl-BE" sz="5400" dirty="0"/>
          </a:p>
        </p:txBody>
      </p:sp>
      <p:pic>
        <p:nvPicPr>
          <p:cNvPr id="8194" name="Picture 2" descr="http://openclipart.org/image/800px/svg_to_png/33979/rana02_architetto_franc_03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26650"/>
            <a:ext cx="5233888" cy="56506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95974" y="5661248"/>
            <a:ext cx="90845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4400" dirty="0">
                <a:latin typeface="Comic Sans MS" pitchFamily="66" charset="0"/>
              </a:rPr>
              <a:t>Een schaapje heeft een wollen jas</a:t>
            </a:r>
            <a:endParaRPr lang="nl-BE" sz="4400" dirty="0"/>
          </a:p>
        </p:txBody>
      </p:sp>
      <p:pic>
        <p:nvPicPr>
          <p:cNvPr id="6146" name="Picture 2" descr="sheep by TheStructorr -  - (Open Clipart Library is the largest collection of free vector graphics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764704"/>
            <a:ext cx="4680520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1907704" y="-171400"/>
            <a:ext cx="288032" cy="58326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054" y="-23517"/>
            <a:ext cx="311150" cy="585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914" y="5562446"/>
            <a:ext cx="5835824" cy="413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401180" y="5661248"/>
            <a:ext cx="84192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4800" dirty="0">
                <a:latin typeface="Comic Sans MS" pitchFamily="66" charset="0"/>
              </a:rPr>
              <a:t>Een kangoeroe een kindertas</a:t>
            </a:r>
            <a:endParaRPr lang="nl-BE" sz="4800" dirty="0"/>
          </a:p>
        </p:txBody>
      </p:sp>
      <p:pic>
        <p:nvPicPr>
          <p:cNvPr id="4098" name="Picture 2" descr="beesten,dieren,kangoeroes,natuu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116632"/>
            <a:ext cx="5616624" cy="56166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763688" y="1196752"/>
            <a:ext cx="5391220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7200" dirty="0" err="1">
                <a:latin typeface="Comic Sans MS" pitchFamily="66" charset="0"/>
              </a:rPr>
              <a:t>Hinkele</a:t>
            </a:r>
            <a:r>
              <a:rPr lang="nl-BE" sz="7200" dirty="0">
                <a:latin typeface="Comic Sans MS" pitchFamily="66" charset="0"/>
              </a:rPr>
              <a:t> </a:t>
            </a:r>
          </a:p>
          <a:p>
            <a:pPr algn="ctr"/>
            <a:r>
              <a:rPr lang="nl-BE" sz="7200" dirty="0" err="1">
                <a:latin typeface="Comic Sans MS" pitchFamily="66" charset="0"/>
              </a:rPr>
              <a:t>pinkele</a:t>
            </a:r>
            <a:r>
              <a:rPr lang="nl-BE" sz="7200" dirty="0">
                <a:latin typeface="Comic Sans MS" pitchFamily="66" charset="0"/>
              </a:rPr>
              <a:t> </a:t>
            </a:r>
          </a:p>
          <a:p>
            <a:pPr algn="ctr"/>
            <a:r>
              <a:rPr lang="nl-BE" sz="7200" dirty="0">
                <a:latin typeface="Comic Sans MS" pitchFamily="66" charset="0"/>
              </a:rPr>
              <a:t>Paf</a:t>
            </a:r>
          </a:p>
          <a:p>
            <a:pPr algn="ctr"/>
            <a:r>
              <a:rPr lang="nl-BE" sz="7200" dirty="0">
                <a:latin typeface="Comic Sans MS" pitchFamily="66" charset="0"/>
              </a:rPr>
              <a:t>Jij bent af !</a:t>
            </a:r>
          </a:p>
          <a:p>
            <a:endParaRPr lang="nl-B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232</Words>
  <Application>Microsoft Office PowerPoint</Application>
  <PresentationFormat>Diavoorstelling (4:3)</PresentationFormat>
  <Paragraphs>30</Paragraphs>
  <Slides>9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hilde</dc:creator>
  <cp:lastModifiedBy>ellen balliu</cp:lastModifiedBy>
  <cp:revision>12</cp:revision>
  <dcterms:created xsi:type="dcterms:W3CDTF">2012-01-23T13:26:53Z</dcterms:created>
  <dcterms:modified xsi:type="dcterms:W3CDTF">2018-10-04T16:00:43Z</dcterms:modified>
</cp:coreProperties>
</file>