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99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197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85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575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98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32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603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7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03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98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36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13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796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68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68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155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D2E8-C44A-45AD-AA89-A46650672E5E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48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17577" y="1984120"/>
            <a:ext cx="7766936" cy="1646302"/>
          </a:xfrm>
        </p:spPr>
        <p:txBody>
          <a:bodyPr/>
          <a:lstStyle/>
          <a:p>
            <a:r>
              <a:rPr lang="nl-BE" dirty="0"/>
              <a:t>René </a:t>
            </a:r>
            <a:r>
              <a:rPr lang="nl-BE" dirty="0" err="1"/>
              <a:t>Magritte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087341"/>
            <a:ext cx="2831344" cy="40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169164"/>
            <a:ext cx="9645144" cy="64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4" y="462455"/>
            <a:ext cx="8387255" cy="62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4" y="1259118"/>
            <a:ext cx="6281573" cy="46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31" y="778316"/>
            <a:ext cx="6301115" cy="53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fbeeldingsresultaat voor magritt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magritt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92" y="1930400"/>
            <a:ext cx="5234151" cy="42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85" y="0"/>
            <a:ext cx="5726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1" y="615544"/>
            <a:ext cx="4846320" cy="59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7" y="202344"/>
            <a:ext cx="9040210" cy="63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205082"/>
            <a:ext cx="9605862" cy="63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49" y="1007435"/>
            <a:ext cx="7471541" cy="49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02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2</Words>
  <Application>Microsoft Office PowerPoint</Application>
  <PresentationFormat>Breedbeeld</PresentationFormat>
  <Paragraphs>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René Magritte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Magritte</dc:title>
  <dc:creator>ellen balliu</dc:creator>
  <cp:lastModifiedBy>ellen balliu</cp:lastModifiedBy>
  <cp:revision>16</cp:revision>
  <dcterms:created xsi:type="dcterms:W3CDTF">2016-02-03T11:36:50Z</dcterms:created>
  <dcterms:modified xsi:type="dcterms:W3CDTF">2016-02-27T11:33:02Z</dcterms:modified>
</cp:coreProperties>
</file>