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1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04E289-9E98-44D7-BBF5-F5C089BD0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200" y="967167"/>
            <a:ext cx="4151306" cy="2374516"/>
          </a:xfrm>
        </p:spPr>
        <p:txBody>
          <a:bodyPr>
            <a:normAutofit/>
          </a:bodyPr>
          <a:lstStyle/>
          <a:p>
            <a:r>
              <a:rPr lang="nl-BE" sz="4800"/>
              <a:t>De ideale planeet</a:t>
            </a:r>
          </a:p>
        </p:txBody>
      </p:sp>
      <p:pic>
        <p:nvPicPr>
          <p:cNvPr id="4" name="officeArt object" descr="Afbeeldingsresultaat voor planeet knutselen">
            <a:extLst>
              <a:ext uri="{FF2B5EF4-FFF2-40B4-BE49-F238E27FC236}">
                <a16:creationId xmlns:a16="http://schemas.microsoft.com/office/drawing/2014/main" id="{7D45F5E1-BF4F-405D-A852-5B5199240827}"/>
              </a:ext>
            </a:extLst>
          </p:cNvPr>
          <p:cNvPicPr/>
          <p:nvPr/>
        </p:nvPicPr>
        <p:blipFill rotWithShape="1">
          <a:blip r:embed="rId2">
            <a:extLst/>
          </a:blip>
          <a:srcRect r="26233"/>
          <a:stretch/>
        </p:blipFill>
        <p:spPr>
          <a:xfrm>
            <a:off x="1130029" y="898548"/>
            <a:ext cx="4960442" cy="4474831"/>
          </a:xfrm>
          <a:prstGeom prst="rect">
            <a:avLst/>
          </a:prstGeom>
        </p:spPr>
      </p:pic>
      <p:cxnSp>
        <p:nvCxnSpPr>
          <p:cNvPr id="34" name="Straight Connector 25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3526496"/>
            <a:ext cx="41499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5" name="Picture 27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29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89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7C864-3444-4BD7-8CFF-27491260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bevindt er zich allemaal in ons heelal, de ruimte? </a:t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738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6C5A90E4-DD60-4095-A176-DEDAE7CB8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err="1"/>
              <a:t>Als</a:t>
            </a:r>
            <a:r>
              <a:rPr lang="en-US" sz="2200" dirty="0"/>
              <a:t> je op Mars </a:t>
            </a:r>
            <a:r>
              <a:rPr lang="en-US" sz="2200" dirty="0" err="1"/>
              <a:t>zou</a:t>
            </a:r>
            <a:r>
              <a:rPr lang="en-US" sz="2200" dirty="0"/>
              <a:t> </a:t>
            </a:r>
            <a:r>
              <a:rPr lang="en-US" sz="2200" dirty="0" err="1"/>
              <a:t>wonen</a:t>
            </a:r>
            <a:r>
              <a:rPr lang="en-US" sz="2200" dirty="0"/>
              <a:t>, hoe </a:t>
            </a:r>
            <a:r>
              <a:rPr lang="en-US" sz="2200" dirty="0" err="1"/>
              <a:t>zou</a:t>
            </a:r>
            <a:r>
              <a:rPr lang="en-US" sz="2200" dirty="0"/>
              <a:t> je </a:t>
            </a:r>
            <a:r>
              <a:rPr lang="en-US" sz="2200" dirty="0" err="1"/>
              <a:t>graag</a:t>
            </a:r>
            <a:r>
              <a:rPr lang="en-US" sz="2200" dirty="0"/>
              <a:t> </a:t>
            </a:r>
            <a:r>
              <a:rPr lang="en-US" sz="2200" dirty="0" err="1"/>
              <a:t>hebben</a:t>
            </a:r>
            <a:r>
              <a:rPr lang="en-US" sz="2200" dirty="0"/>
              <a:t> </a:t>
            </a:r>
            <a:r>
              <a:rPr lang="en-US" sz="2200" dirty="0" err="1"/>
              <a:t>dat</a:t>
            </a:r>
            <a:r>
              <a:rPr lang="en-US" sz="2200" dirty="0"/>
              <a:t> Mars </a:t>
            </a:r>
            <a:r>
              <a:rPr lang="en-US" sz="2200" dirty="0" err="1"/>
              <a:t>er</a:t>
            </a:r>
            <a:r>
              <a:rPr lang="en-US" sz="2200" dirty="0"/>
              <a:t> dan </a:t>
            </a:r>
            <a:r>
              <a:rPr lang="en-US" sz="2200" dirty="0" err="1"/>
              <a:t>uitziet</a:t>
            </a:r>
            <a:r>
              <a:rPr lang="en-US" sz="2200" dirty="0"/>
              <a:t>? </a:t>
            </a:r>
            <a:br>
              <a:rPr lang="en-US" sz="2200" dirty="0"/>
            </a:br>
            <a:r>
              <a:rPr lang="en-US" sz="2200" dirty="0"/>
              <a:t>Wat is </a:t>
            </a:r>
            <a:r>
              <a:rPr lang="en-US" sz="2200" dirty="0" err="1"/>
              <a:t>voor</a:t>
            </a:r>
            <a:r>
              <a:rPr lang="en-US" sz="2200" dirty="0"/>
              <a:t> </a:t>
            </a:r>
            <a:r>
              <a:rPr lang="en-US" sz="2200" dirty="0" err="1"/>
              <a:t>jou</a:t>
            </a:r>
            <a:r>
              <a:rPr lang="en-US" sz="2200" dirty="0"/>
              <a:t> de </a:t>
            </a:r>
            <a:r>
              <a:rPr lang="en-US" sz="2200" dirty="0" err="1"/>
              <a:t>perfecte</a:t>
            </a:r>
            <a:r>
              <a:rPr lang="en-US" sz="2200" dirty="0"/>
              <a:t> </a:t>
            </a:r>
            <a:r>
              <a:rPr lang="en-US" sz="2200" dirty="0" err="1"/>
              <a:t>planeet</a:t>
            </a:r>
            <a:r>
              <a:rPr lang="en-US" sz="2200" dirty="0"/>
              <a:t>?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0103D49-DDEC-408A-97D7-1A48D39E9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1579" y="2015732"/>
            <a:ext cx="3450613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3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24A5F-A3A4-434E-8A35-0C2CB22C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wil je allemaal op jouw planeet? </a:t>
            </a:r>
            <a:br>
              <a:rPr lang="nl-BE" dirty="0"/>
            </a:br>
            <a:r>
              <a:rPr lang="nl-BE" dirty="0"/>
              <a:t>Maak een schets!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9F7D2C-1197-449D-849B-0F612D9AC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Wat is een schets? </a:t>
            </a:r>
          </a:p>
        </p:txBody>
      </p:sp>
    </p:spTree>
    <p:extLst>
      <p:ext uri="{BB962C8B-B14F-4D97-AF65-F5344CB8AC3E}">
        <p14:creationId xmlns:p14="http://schemas.microsoft.com/office/powerpoint/2010/main" val="64334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B4F958-9152-43DC-BB5F-1E568C0F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Opdracht!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785DE7-0AB2-4E80-BDB3-39E0B9386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Neem een stukje zilverpapier. </a:t>
            </a:r>
          </a:p>
          <a:p>
            <a:r>
              <a:rPr lang="nl-BE" dirty="0"/>
              <a:t>Probeer iets te maken; een voorwerp, een mens, een dier,…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9616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FBD9F-05EE-475F-AC2C-B5227F92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nl-BE" dirty="0"/>
              <a:t>Hoe maak je je planeet?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BBDC5E-CA1F-48E7-AD5A-4DC84AA9B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/>
          <a:lstStyle/>
          <a:p>
            <a:r>
              <a:rPr lang="nl-BE" dirty="0"/>
              <a:t>Kranten nemen en proppen tot een bol.</a:t>
            </a:r>
          </a:p>
          <a:p>
            <a:r>
              <a:rPr lang="nl-BE" dirty="0"/>
              <a:t>Zilverpapier er over of niet? Aan jou de keuze!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BE" dirty="0">
                <a:sym typeface="Wingdings" panose="05000000000000000000" pitchFamily="2" charset="2"/>
              </a:rPr>
              <a:t>ONZE planeet!</a:t>
            </a:r>
          </a:p>
          <a:p>
            <a:r>
              <a:rPr lang="nl-BE" dirty="0">
                <a:sym typeface="Wingdings" panose="05000000000000000000" pitchFamily="2" charset="2"/>
              </a:rPr>
              <a:t>Wat met het zilverpapier?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BE" dirty="0">
                <a:sym typeface="Wingdings" panose="05000000000000000000" pitchFamily="2" charset="2"/>
              </a:rPr>
              <a:t>Maak je je vormen uit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082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fficeArt object" descr="Tin Foil Moon â Make Film Play This is a fantastic craft for anyone who is doing moon or space-themed projects. #kidscrafts #tinfoil #moon #space #steam #art">
            <a:extLst>
              <a:ext uri="{FF2B5EF4-FFF2-40B4-BE49-F238E27FC236}">
                <a16:creationId xmlns:a16="http://schemas.microsoft.com/office/drawing/2014/main" id="{7835FC75-AF6D-42F2-A59B-136829F47286}"/>
              </a:ext>
            </a:extLst>
          </p:cNvPr>
          <p:cNvPicPr/>
          <p:nvPr/>
        </p:nvPicPr>
        <p:blipFill rotWithShape="1">
          <a:blip r:embed="rId2">
            <a:alphaModFix amt="50000"/>
            <a:extLst/>
          </a:blip>
          <a:srcRect t="11130" r="-1" b="61869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2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2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479E00-2D1A-4FAC-A020-A5EE3042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nl-BE" dirty="0"/>
              <a:t>Voor je de planeet maakt:</a:t>
            </a:r>
          </a:p>
        </p:txBody>
      </p:sp>
      <p:cxnSp>
        <p:nvCxnSpPr>
          <p:cNvPr id="24" name="Straight Connector 1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11A619-5CE1-44DC-8E67-D23F94294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nl-NL"/>
              <a:t>Een schets maken van wat er op je planeet te vinden is. </a:t>
            </a:r>
          </a:p>
          <a:p>
            <a:r>
              <a:rPr lang="nl-BE"/>
              <a:t>Zorg er voor dat je planeet voldoende laagjes heeft </a:t>
            </a:r>
            <a:r>
              <a:rPr lang="nl-BE">
                <a:sym typeface="Wingdings" panose="05000000000000000000" pitchFamily="2" charset="2"/>
              </a:rPr>
              <a:t> stevigheid!</a:t>
            </a:r>
            <a:endParaRPr lang="nl-BE"/>
          </a:p>
          <a:p>
            <a:endParaRPr lang="nl-NL"/>
          </a:p>
          <a:p>
            <a:r>
              <a:rPr lang="nl-NL"/>
              <a:t>Hoe zou je nu reliëf kunnen krijgen op je planeet? </a:t>
            </a:r>
            <a:endParaRPr lang="nl-BE"/>
          </a:p>
          <a:p>
            <a:r>
              <a:rPr lang="nl-NL"/>
              <a:t>Nadien kan je allerlei zaken aan je planeet bevestigen met het lijmpistool of door tandenstokers. </a:t>
            </a:r>
            <a:endParaRPr lang="nl-BE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1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62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F42060D-CFC5-4196-868B-5203D0B2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nl-BE" dirty="0"/>
              <a:t>Wat hebben jullie gemaakt?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141212-562E-4646-9DF7-50CB19B42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r>
              <a:rPr lang="nl-BE" dirty="0"/>
              <a:t>Goed gelukt? </a:t>
            </a:r>
          </a:p>
          <a:p>
            <a:r>
              <a:rPr lang="nl-BE" dirty="0"/>
              <a:t>Wat toegevoegd? </a:t>
            </a:r>
          </a:p>
          <a:p>
            <a:r>
              <a:rPr lang="nl-BE" dirty="0"/>
              <a:t>Speciale zaken? </a:t>
            </a:r>
          </a:p>
          <a:p>
            <a:pPr marL="0" indent="0">
              <a:buNone/>
            </a:pPr>
            <a:endParaRPr lang="nl-BE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17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fficeArt object" descr=" ">
            <a:extLst>
              <a:ext uri="{FF2B5EF4-FFF2-40B4-BE49-F238E27FC236}">
                <a16:creationId xmlns:a16="http://schemas.microsoft.com/office/drawing/2014/main" id="{922B800F-2C9F-4213-AD89-C7731130A2BA}"/>
              </a:ext>
            </a:extLst>
          </p:cNvPr>
          <p:cNvPicPr/>
          <p:nvPr/>
        </p:nvPicPr>
        <p:blipFill rotWithShape="1">
          <a:blip r:embed="rId2">
            <a:extLst/>
          </a:blip>
          <a:srcRect t="22130" r="-1" b="32765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0759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Breedbeeld</PresentationFormat>
  <Paragraphs>24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Wingdings</vt:lpstr>
      <vt:lpstr>Galerie</vt:lpstr>
      <vt:lpstr>De ideale planeet</vt:lpstr>
      <vt:lpstr>Wat bevindt er zich allemaal in ons heelal, de ruimte?  </vt:lpstr>
      <vt:lpstr>Als je op Mars zou wonen, hoe zou je graag hebben dat Mars er dan uitziet?  Wat is voor jou de perfecte planeet? </vt:lpstr>
      <vt:lpstr>Wat wil je allemaal op jouw planeet?  Maak een schets!</vt:lpstr>
      <vt:lpstr>Opdracht!</vt:lpstr>
      <vt:lpstr>Hoe maak je je planeet?</vt:lpstr>
      <vt:lpstr>Voor je de planeet maakt:</vt:lpstr>
      <vt:lpstr>Wat hebben jullie gemaakt?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ideale planeet</dc:title>
  <dc:creator>BALLIU Ellen (s)</dc:creator>
  <cp:lastModifiedBy>BALLIU Ellen (s)</cp:lastModifiedBy>
  <cp:revision>2</cp:revision>
  <dcterms:created xsi:type="dcterms:W3CDTF">2019-05-15T12:36:14Z</dcterms:created>
  <dcterms:modified xsi:type="dcterms:W3CDTF">2019-05-15T12:37:54Z</dcterms:modified>
</cp:coreProperties>
</file>