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60" y="10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5/15/2019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21">
            <a:extLst>
              <a:ext uri="{FF2B5EF4-FFF2-40B4-BE49-F238E27FC236}">
                <a16:creationId xmlns:a16="http://schemas.microsoft.com/office/drawing/2014/main" id="{8BC298DB-2D5C-40A1-9A78-6B4A12198A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23">
            <a:extLst>
              <a:ext uri="{FF2B5EF4-FFF2-40B4-BE49-F238E27FC236}">
                <a16:creationId xmlns:a16="http://schemas.microsoft.com/office/drawing/2014/main" id="{35C2355B-7CE9-4192-9142-A41CA0A0C0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404E289-9E98-44D7-BBF5-F5C089BD0A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85200" y="967167"/>
            <a:ext cx="4151306" cy="2374516"/>
          </a:xfrm>
        </p:spPr>
        <p:txBody>
          <a:bodyPr>
            <a:normAutofit/>
          </a:bodyPr>
          <a:lstStyle/>
          <a:p>
            <a:r>
              <a:rPr lang="nl-BE" sz="4800"/>
              <a:t>De ideale planeet</a:t>
            </a:r>
          </a:p>
        </p:txBody>
      </p:sp>
      <p:pic>
        <p:nvPicPr>
          <p:cNvPr id="4" name="officeArt object" descr="Afbeeldingsresultaat voor planeet knutselen">
            <a:extLst>
              <a:ext uri="{FF2B5EF4-FFF2-40B4-BE49-F238E27FC236}">
                <a16:creationId xmlns:a16="http://schemas.microsoft.com/office/drawing/2014/main" id="{7D45F5E1-BF4F-405D-A852-5B5199240827}"/>
              </a:ext>
            </a:extLst>
          </p:cNvPr>
          <p:cNvPicPr/>
          <p:nvPr/>
        </p:nvPicPr>
        <p:blipFill rotWithShape="1">
          <a:blip r:embed="rId2">
            <a:extLst/>
          </a:blip>
          <a:srcRect r="26233"/>
          <a:stretch/>
        </p:blipFill>
        <p:spPr>
          <a:xfrm>
            <a:off x="1130029" y="898548"/>
            <a:ext cx="4960442" cy="4474831"/>
          </a:xfrm>
          <a:prstGeom prst="rect">
            <a:avLst/>
          </a:prstGeom>
        </p:spPr>
      </p:pic>
      <p:cxnSp>
        <p:nvCxnSpPr>
          <p:cNvPr id="34" name="Straight Connector 25">
            <a:extLst>
              <a:ext uri="{FF2B5EF4-FFF2-40B4-BE49-F238E27FC236}">
                <a16:creationId xmlns:a16="http://schemas.microsoft.com/office/drawing/2014/main" id="{06D05ED8-39E4-42F8-92CB-704C2BD0D2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79647" y="3526496"/>
            <a:ext cx="414993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35" name="Picture 27">
            <a:extLst>
              <a:ext uri="{FF2B5EF4-FFF2-40B4-BE49-F238E27FC236}">
                <a16:creationId xmlns:a16="http://schemas.microsoft.com/office/drawing/2014/main" id="{45CE2E7C-6AA3-4710-825D-4CDDF788C7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36" name="Straight Connector 29">
            <a:extLst>
              <a:ext uri="{FF2B5EF4-FFF2-40B4-BE49-F238E27FC236}">
                <a16:creationId xmlns:a16="http://schemas.microsoft.com/office/drawing/2014/main" id="{3256C6C3-0EDC-4651-AB37-9F26CFAA6C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7896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87C864-3444-4BD7-8CFF-27491260A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Wat bevindt er zich allemaal in ons heelal, de ruimte? </a:t>
            </a:r>
            <a:br>
              <a:rPr lang="nl-BE" dirty="0"/>
            </a:b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657387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4C75E2B-CACA-478C-B26B-182AF87A18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0FF2874-547C-4D14-9E18-28B19002F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6CF827D-A163-47F7-BD87-34EB4FA7D6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299D9A9-1DA8-433D-A9BC-FB48D93D42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el 1">
            <a:extLst>
              <a:ext uri="{FF2B5EF4-FFF2-40B4-BE49-F238E27FC236}">
                <a16:creationId xmlns:a16="http://schemas.microsoft.com/office/drawing/2014/main" id="{6C5A90E4-DD60-4095-A176-DEDAE7CB8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200" dirty="0" err="1"/>
              <a:t>Als</a:t>
            </a:r>
            <a:r>
              <a:rPr lang="en-US" sz="2200" dirty="0"/>
              <a:t> je op Mars </a:t>
            </a:r>
            <a:r>
              <a:rPr lang="en-US" sz="2200" dirty="0" err="1"/>
              <a:t>zou</a:t>
            </a:r>
            <a:r>
              <a:rPr lang="en-US" sz="2200" dirty="0"/>
              <a:t> </a:t>
            </a:r>
            <a:r>
              <a:rPr lang="en-US" sz="2200" dirty="0" err="1"/>
              <a:t>wonen</a:t>
            </a:r>
            <a:r>
              <a:rPr lang="en-US" sz="2200" dirty="0"/>
              <a:t>, hoe </a:t>
            </a:r>
            <a:r>
              <a:rPr lang="en-US" sz="2200" dirty="0" err="1"/>
              <a:t>zou</a:t>
            </a:r>
            <a:r>
              <a:rPr lang="en-US" sz="2200" dirty="0"/>
              <a:t> je </a:t>
            </a:r>
            <a:r>
              <a:rPr lang="en-US" sz="2200" dirty="0" err="1"/>
              <a:t>graag</a:t>
            </a:r>
            <a:r>
              <a:rPr lang="en-US" sz="2200" dirty="0"/>
              <a:t> </a:t>
            </a:r>
            <a:r>
              <a:rPr lang="en-US" sz="2200" dirty="0" err="1"/>
              <a:t>hebben</a:t>
            </a:r>
            <a:r>
              <a:rPr lang="en-US" sz="2200" dirty="0"/>
              <a:t> </a:t>
            </a:r>
            <a:r>
              <a:rPr lang="en-US" sz="2200" dirty="0" err="1"/>
              <a:t>dat</a:t>
            </a:r>
            <a:r>
              <a:rPr lang="en-US" sz="2200" dirty="0"/>
              <a:t> Mars </a:t>
            </a:r>
            <a:r>
              <a:rPr lang="en-US" sz="2200" dirty="0" err="1"/>
              <a:t>er</a:t>
            </a:r>
            <a:r>
              <a:rPr lang="en-US" sz="2200" dirty="0"/>
              <a:t> dan </a:t>
            </a:r>
            <a:r>
              <a:rPr lang="en-US" sz="2200" dirty="0" err="1"/>
              <a:t>uitziet</a:t>
            </a:r>
            <a:r>
              <a:rPr lang="en-US" sz="2200" dirty="0"/>
              <a:t>? </a:t>
            </a:r>
            <a:br>
              <a:rPr lang="en-US" sz="2200" dirty="0"/>
            </a:br>
            <a:r>
              <a:rPr lang="en-US" sz="2200" dirty="0"/>
              <a:t>Wat is </a:t>
            </a:r>
            <a:r>
              <a:rPr lang="en-US" sz="2200" dirty="0" err="1"/>
              <a:t>voor</a:t>
            </a:r>
            <a:r>
              <a:rPr lang="en-US" sz="2200" dirty="0"/>
              <a:t> </a:t>
            </a:r>
            <a:r>
              <a:rPr lang="en-US" sz="2200" dirty="0" err="1"/>
              <a:t>jou</a:t>
            </a:r>
            <a:r>
              <a:rPr lang="en-US" sz="2200" dirty="0"/>
              <a:t> de </a:t>
            </a:r>
            <a:r>
              <a:rPr lang="en-US" sz="2200" dirty="0" err="1"/>
              <a:t>perfecte</a:t>
            </a:r>
            <a:r>
              <a:rPr lang="en-US" sz="2200" dirty="0"/>
              <a:t> </a:t>
            </a:r>
            <a:r>
              <a:rPr lang="en-US" sz="2200" dirty="0" err="1"/>
              <a:t>planeet</a:t>
            </a:r>
            <a:r>
              <a:rPr lang="en-US" sz="2200" dirty="0"/>
              <a:t>?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60103D49-DDEC-408A-97D7-1A48D39E98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451579" y="2015732"/>
            <a:ext cx="3450613" cy="3450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7533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924A5F-A3A4-434E-8A35-0C2CB22C1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Wat wil je allemaal op jouw planeet? </a:t>
            </a:r>
            <a:br>
              <a:rPr lang="nl-BE" dirty="0"/>
            </a:br>
            <a:r>
              <a:rPr lang="nl-BE" dirty="0"/>
              <a:t>Maak een schets!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39F7D2C-1197-449D-849B-0F612D9ACA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/>
              <a:t>Wat is een schets? </a:t>
            </a:r>
          </a:p>
        </p:txBody>
      </p:sp>
    </p:spTree>
    <p:extLst>
      <p:ext uri="{BB962C8B-B14F-4D97-AF65-F5344CB8AC3E}">
        <p14:creationId xmlns:p14="http://schemas.microsoft.com/office/powerpoint/2010/main" val="643349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B4F958-9152-43DC-BB5F-1E568C0FE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Opdracht!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9785DE7-0AB2-4E80-BDB3-39E0B93860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/>
              <a:t>Neem een stukje zilverpapier. </a:t>
            </a:r>
          </a:p>
          <a:p>
            <a:r>
              <a:rPr lang="nl-BE" dirty="0"/>
              <a:t>Probeer iets te maken; een voorwerp, een mens, een dier,…</a:t>
            </a:r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696166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CFBD9F-05EE-475F-AC2C-B5227F92E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/>
          <a:lstStyle/>
          <a:p>
            <a:r>
              <a:rPr lang="nl-BE" dirty="0"/>
              <a:t>Hoe maak je je planeet?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CBBDC5E-CA1F-48E7-AD5A-4DC84AA9B3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450613"/>
          </a:xfrm>
        </p:spPr>
        <p:txBody>
          <a:bodyPr/>
          <a:lstStyle/>
          <a:p>
            <a:r>
              <a:rPr lang="nl-BE" dirty="0"/>
              <a:t>Kranten nemen en proppen tot een bol.</a:t>
            </a:r>
          </a:p>
          <a:p>
            <a:r>
              <a:rPr lang="nl-BE" dirty="0"/>
              <a:t>Zilverpapier er over of niet? Aan jou de keuze! 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nl-BE" dirty="0">
                <a:sym typeface="Wingdings" panose="05000000000000000000" pitchFamily="2" charset="2"/>
              </a:rPr>
              <a:t>ONZE planeet!</a:t>
            </a:r>
          </a:p>
          <a:p>
            <a:r>
              <a:rPr lang="nl-BE" dirty="0">
                <a:sym typeface="Wingdings" panose="05000000000000000000" pitchFamily="2" charset="2"/>
              </a:rPr>
              <a:t>Wat met het zilverpapier? 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nl-BE" dirty="0">
                <a:sym typeface="Wingdings" panose="05000000000000000000" pitchFamily="2" charset="2"/>
              </a:rPr>
              <a:t>Maak je je vormen uit</a:t>
            </a:r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220826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8">
            <a:extLst>
              <a:ext uri="{FF2B5EF4-FFF2-40B4-BE49-F238E27FC236}">
                <a16:creationId xmlns:a16="http://schemas.microsoft.com/office/drawing/2014/main" id="{C6870151-9189-4C3A-8379-EF3D95827A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officeArt object" descr="Tin Foil Moon â Make Film Play This is a fantastic craft for anyone who is doing moon or space-themed projects. #kidscrafts #tinfoil #moon #space #steam #art">
            <a:extLst>
              <a:ext uri="{FF2B5EF4-FFF2-40B4-BE49-F238E27FC236}">
                <a16:creationId xmlns:a16="http://schemas.microsoft.com/office/drawing/2014/main" id="{7835FC75-AF6D-42F2-A59B-136829F47286}"/>
              </a:ext>
            </a:extLst>
          </p:cNvPr>
          <p:cNvPicPr/>
          <p:nvPr/>
        </p:nvPicPr>
        <p:blipFill rotWithShape="1">
          <a:blip r:embed="rId2">
            <a:alphaModFix amt="50000"/>
            <a:extLst/>
          </a:blip>
          <a:srcRect t="11130" r="-1" b="61869"/>
          <a:stretch/>
        </p:blipFill>
        <p:spPr>
          <a:xfrm>
            <a:off x="305" y="10"/>
            <a:ext cx="12191695" cy="6857990"/>
          </a:xfrm>
          <a:prstGeom prst="rect">
            <a:avLst/>
          </a:prstGeom>
        </p:spPr>
      </p:pic>
      <p:sp>
        <p:nvSpPr>
          <p:cNvPr id="21" name="Slide Number Placeholder 7">
            <a:extLst>
              <a:ext uri="{FF2B5EF4-FFF2-40B4-BE49-F238E27FC236}">
                <a16:creationId xmlns:a16="http://schemas.microsoft.com/office/drawing/2014/main" id="{123EA69C-102A-4DD0-9547-05DCD271D1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12301" y="443732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defPPr>
              <a:defRPr lang="en-US"/>
            </a:defPPr>
            <a:lvl1pPr marL="0" algn="r" defTabSz="457200" rtl="0" eaLnBrk="1" latinLnBrk="0" hangingPunct="1">
              <a:defRPr sz="2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22" name="Footer Placeholder 6">
            <a:extLst>
              <a:ext uri="{FF2B5EF4-FFF2-40B4-BE49-F238E27FC236}">
                <a16:creationId xmlns:a16="http://schemas.microsoft.com/office/drawing/2014/main" id="{6A862265-5CA3-4C40-8582-7534C3B03C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76636" y="540921"/>
            <a:ext cx="49739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Rectangle 14">
            <a:extLst>
              <a:ext uri="{FF2B5EF4-FFF2-40B4-BE49-F238E27FC236}">
                <a16:creationId xmlns:a16="http://schemas.microsoft.com/office/drawing/2014/main" id="{600EF80B-0391-4082-9AF5-F15B091B4C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193800"/>
            <a:ext cx="12192000" cy="5664199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87000"/>
                  <a:alpha val="4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0479E00-2D1A-4FAC-A020-A5EE3042E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1" y="1193800"/>
            <a:ext cx="3193050" cy="4699000"/>
          </a:xfrm>
        </p:spPr>
        <p:txBody>
          <a:bodyPr anchor="ctr">
            <a:normAutofit/>
          </a:bodyPr>
          <a:lstStyle/>
          <a:p>
            <a:r>
              <a:rPr lang="nl-BE" dirty="0"/>
              <a:t>Voor je de planeet maakt:</a:t>
            </a:r>
          </a:p>
        </p:txBody>
      </p:sp>
      <p:cxnSp>
        <p:nvCxnSpPr>
          <p:cNvPr id="24" name="Straight Connector 16">
            <a:extLst>
              <a:ext uri="{FF2B5EF4-FFF2-40B4-BE49-F238E27FC236}">
                <a16:creationId xmlns:a16="http://schemas.microsoft.com/office/drawing/2014/main" id="{D33AC32D-5F44-45F7-A0BD-7C11A86BED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600200"/>
            <a:ext cx="0" cy="3657600"/>
          </a:xfrm>
          <a:prstGeom prst="line">
            <a:avLst/>
          </a:prstGeom>
          <a:ln w="31750">
            <a:solidFill>
              <a:schemeClr val="tx1">
                <a:alpha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A11A619-5CE1-44DC-8E67-D23F94294E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636" y="1193800"/>
            <a:ext cx="6085091" cy="4699000"/>
          </a:xfrm>
        </p:spPr>
        <p:txBody>
          <a:bodyPr anchor="ctr">
            <a:normAutofit/>
          </a:bodyPr>
          <a:lstStyle/>
          <a:p>
            <a:r>
              <a:rPr lang="nl-NL"/>
              <a:t>Een schets maken van wat er op je planeet te vinden is. </a:t>
            </a:r>
          </a:p>
          <a:p>
            <a:r>
              <a:rPr lang="nl-BE"/>
              <a:t>Zorg er voor dat je planeet voldoende laagjes heeft </a:t>
            </a:r>
            <a:r>
              <a:rPr lang="nl-BE">
                <a:sym typeface="Wingdings" panose="05000000000000000000" pitchFamily="2" charset="2"/>
              </a:rPr>
              <a:t> stevigheid!</a:t>
            </a:r>
            <a:endParaRPr lang="nl-BE"/>
          </a:p>
          <a:p>
            <a:endParaRPr lang="nl-NL"/>
          </a:p>
          <a:p>
            <a:r>
              <a:rPr lang="nl-NL"/>
              <a:t>Hoe zou je nu reliëf kunnen krijgen op je planeet? </a:t>
            </a:r>
            <a:endParaRPr lang="nl-BE"/>
          </a:p>
          <a:p>
            <a:r>
              <a:rPr lang="nl-NL"/>
              <a:t>Nadien kan je allerlei zaken aan je planeet bevestigen met het lijmpistool of door tandenstokers. </a:t>
            </a:r>
            <a:endParaRPr lang="nl-BE"/>
          </a:p>
          <a:p>
            <a:pPr marL="0" indent="0">
              <a:buNone/>
            </a:pPr>
            <a:endParaRPr lang="nl-BE" dirty="0"/>
          </a:p>
        </p:txBody>
      </p:sp>
      <p:sp>
        <p:nvSpPr>
          <p:cNvPr id="19" name="Date Placeholder 1">
            <a:extLst>
              <a:ext uri="{FF2B5EF4-FFF2-40B4-BE49-F238E27FC236}">
                <a16:creationId xmlns:a16="http://schemas.microsoft.com/office/drawing/2014/main" id="{3FBF03E8-C602-4192-9C52-F84B29FDCC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23229" y="6007878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8621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21A4066-B261-49FE-952E-A0FE3EE75C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81B4579-E2EA-4BD7-94FF-0A0BEE135C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353088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el 1">
            <a:extLst>
              <a:ext uri="{FF2B5EF4-FFF2-40B4-BE49-F238E27FC236}">
                <a16:creationId xmlns:a16="http://schemas.microsoft.com/office/drawing/2014/main" id="{EF42060D-CFC5-4196-868B-5203D0B2B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80" y="804520"/>
            <a:ext cx="3530157" cy="1049235"/>
          </a:xfrm>
        </p:spPr>
        <p:txBody>
          <a:bodyPr>
            <a:normAutofit/>
          </a:bodyPr>
          <a:lstStyle/>
          <a:p>
            <a:r>
              <a:rPr lang="nl-BE" dirty="0"/>
              <a:t>Wat hebben jullie gemaakt?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1958111-BC13-4D45-AB27-0C2C83F9BA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3141212-562E-4646-9DF7-50CB19B427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81" y="2015732"/>
            <a:ext cx="3526523" cy="3450613"/>
          </a:xfrm>
        </p:spPr>
        <p:txBody>
          <a:bodyPr>
            <a:normAutofit/>
          </a:bodyPr>
          <a:lstStyle/>
          <a:p>
            <a:r>
              <a:rPr lang="nl-BE" dirty="0"/>
              <a:t>Goed gelukt? </a:t>
            </a:r>
          </a:p>
          <a:p>
            <a:r>
              <a:rPr lang="nl-BE" dirty="0"/>
              <a:t>Wat toegevoegd? </a:t>
            </a:r>
          </a:p>
          <a:p>
            <a:r>
              <a:rPr lang="nl-BE" dirty="0"/>
              <a:t>Speciale zaken? </a:t>
            </a:r>
          </a:p>
          <a:p>
            <a:pPr marL="0" indent="0">
              <a:buNone/>
            </a:pPr>
            <a:endParaRPr lang="nl-BE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2188758-E18A-4CE5-9D03-F4BF5D887C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60131" y="482171"/>
            <a:ext cx="6091791" cy="5149101"/>
            <a:chOff x="5446003" y="583365"/>
            <a:chExt cx="6091790" cy="5181928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21513DD-C15F-4381-AEA6-ED9E5E218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46003" y="583365"/>
              <a:ext cx="6091790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17">
              <a:extLst>
                <a:ext uri="{FF2B5EF4-FFF2-40B4-BE49-F238E27FC236}">
                  <a16:creationId xmlns:a16="http://schemas.microsoft.com/office/drawing/2014/main" id="{CED2DE01-7F43-4858-85FC-27022DA781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64828" y="915807"/>
              <a:ext cx="5461779" cy="4494927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officeArt object" descr=" ">
            <a:extLst>
              <a:ext uri="{FF2B5EF4-FFF2-40B4-BE49-F238E27FC236}">
                <a16:creationId xmlns:a16="http://schemas.microsoft.com/office/drawing/2014/main" id="{922B800F-2C9F-4213-AD89-C7731130A2BA}"/>
              </a:ext>
            </a:extLst>
          </p:cNvPr>
          <p:cNvPicPr/>
          <p:nvPr/>
        </p:nvPicPr>
        <p:blipFill rotWithShape="1">
          <a:blip r:embed="rId2">
            <a:extLst/>
          </a:blip>
          <a:srcRect t="22130" r="-1" b="32765"/>
          <a:stretch/>
        </p:blipFill>
        <p:spPr>
          <a:xfrm>
            <a:off x="6093926" y="1116345"/>
            <a:ext cx="4821551" cy="386617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D42F4933-2ECF-4EE5-BCE4-F19E3CA609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6FAC23C-014D-4AC5-AD1B-36F7D0E7EF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6075912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177</Words>
  <Application>Microsoft Office PowerPoint</Application>
  <PresentationFormat>Breedbeeld</PresentationFormat>
  <Paragraphs>24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Arial</vt:lpstr>
      <vt:lpstr>Gill Sans MT</vt:lpstr>
      <vt:lpstr>Wingdings</vt:lpstr>
      <vt:lpstr>Galerie</vt:lpstr>
      <vt:lpstr>De ideale planeet</vt:lpstr>
      <vt:lpstr>Wat bevindt er zich allemaal in ons heelal, de ruimte?  </vt:lpstr>
      <vt:lpstr>Als je op Mars zou wonen, hoe zou je graag hebben dat Mars er dan uitziet?  Wat is voor jou de perfecte planeet? </vt:lpstr>
      <vt:lpstr>Wat wil je allemaal op jouw planeet?  Maak een schets!</vt:lpstr>
      <vt:lpstr>Opdracht!</vt:lpstr>
      <vt:lpstr>Hoe maak je je planeet?</vt:lpstr>
      <vt:lpstr>Voor je de planeet maakt:</vt:lpstr>
      <vt:lpstr>Wat hebben jullie gemaakt?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ideale planeet</dc:title>
  <dc:creator>BALLIU Ellen (s)</dc:creator>
  <cp:lastModifiedBy>BALLIU Ellen (s)</cp:lastModifiedBy>
  <cp:revision>2</cp:revision>
  <dcterms:created xsi:type="dcterms:W3CDTF">2019-05-15T12:36:14Z</dcterms:created>
  <dcterms:modified xsi:type="dcterms:W3CDTF">2019-05-15T12:37:54Z</dcterms:modified>
</cp:coreProperties>
</file>