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1"/>
  </p:notesMasterIdLst>
  <p:sldIdLst>
    <p:sldId id="256" r:id="rId2"/>
    <p:sldId id="258" r:id="rId3"/>
    <p:sldId id="257" r:id="rId4"/>
    <p:sldId id="259" r:id="rId5"/>
    <p:sldId id="263" r:id="rId6"/>
    <p:sldId id="264" r:id="rId7"/>
    <p:sldId id="262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0663" autoAdjust="0"/>
  </p:normalViewPr>
  <p:slideViewPr>
    <p:cSldViewPr snapToGrid="0">
      <p:cViewPr varScale="1">
        <p:scale>
          <a:sx n="79" d="100"/>
          <a:sy n="79" d="100"/>
        </p:scale>
        <p:origin x="85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86FB67-DBAB-4108-9B1B-79AE5C183DFD}" type="datetimeFigureOut">
              <a:rPr lang="nl-BE" smtClean="0"/>
              <a:t>4/09/2020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56FF0-27A6-4751-947D-757B6EDEC1E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82361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Wat voel je als je naar dit schilderij kijkt?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Hoe voel je jezelf als je naar dit schilderij kijkt?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Voel je vreugde, angst, verdriet of woede? Je mag je keuze aankruisen op je werkblaadje bovenaan. </a:t>
            </a:r>
            <a:endParaRPr lang="nl-BE" sz="10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Wie voelt er nog iets anders 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nl-NL" sz="1200" b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Wat is een pier?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Wie van jullie heeft er al eens een nachtmerrie gehad ? Wat gebeurde er toen?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kunstenaar noemde zijn schilderij ‘De schreeuw’. Waarom zou hij dit schilderij zo noemen?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Denk je dat het komt omdat de persoon schreeuwt of omdat de natuur op de achtergrond schreeuwt 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Waarom denk je dat? 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nl-NL" sz="1200" b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nl-BE" sz="1200" b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Waarvan ben jij al eens bang ? (spinnen, donker, alleen zijn, …)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Waarvan zou de persoon op dit schilderij bang kunnen zijn ? (de rode lucht, het alleen zijn, …)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Wat maakt dit schilderij zo angstaanjagend? </a:t>
            </a:r>
            <a:r>
              <a:rPr lang="nl-NL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(…)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nl-NL" sz="1200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B56FF0-27A6-4751-947D-757B6EDEC1E2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0964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Hoe voel je je bij deze werken?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Wat is het verschil in kleuren?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Heb je hierdoor nu een ander gevoel ?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Wat is het verschil in de lijnen tussen de twee werken ?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Heb je hierdoor nu een ander gevoel?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Vind je het schilderij eng door de felle kleuren, het spookachtige gezicht, de vele kromme lijnen of door hoe die persoon staat ?  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B56FF0-27A6-4751-947D-757B6EDEC1E2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11055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9/4/2020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Edvard </a:t>
            </a:r>
            <a:r>
              <a:rPr lang="nl-NL" dirty="0" err="1" smtClean="0"/>
              <a:t>Munch</a:t>
            </a:r>
            <a:r>
              <a:rPr lang="nl-NL" dirty="0" smtClean="0"/>
              <a:t> 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5960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Edvard Munch: De schreeu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7737" y="94705"/>
            <a:ext cx="6635932" cy="6635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070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dvard Munch - Wikiped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978" y="1265696"/>
            <a:ext cx="5201208" cy="4060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Angst, 1894 door Edvard Munch als kunstafdru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2186" y="467098"/>
            <a:ext cx="4372935" cy="5658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541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820626" y="225390"/>
            <a:ext cx="7729728" cy="1188720"/>
          </a:xfrm>
        </p:spPr>
        <p:txBody>
          <a:bodyPr/>
          <a:lstStyle/>
          <a:p>
            <a:r>
              <a:rPr lang="nl-NL" dirty="0" smtClean="0"/>
              <a:t>Opwarming: voordoen en nadoen</a:t>
            </a:r>
            <a:endParaRPr lang="nl-BE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1492381" y="1692089"/>
            <a:ext cx="9338553" cy="4581727"/>
          </a:xfrm>
        </p:spPr>
        <p:txBody>
          <a:bodyPr>
            <a:normAutofit/>
          </a:bodyPr>
          <a:lstStyle/>
          <a:p>
            <a:r>
              <a:rPr lang="nl-NL" dirty="0" smtClean="0"/>
              <a:t>Mijn </a:t>
            </a:r>
            <a:r>
              <a:rPr lang="nl-NL" dirty="0"/>
              <a:t>avondeten opeten</a:t>
            </a:r>
            <a:endParaRPr lang="nl-BE" dirty="0"/>
          </a:p>
          <a:p>
            <a:r>
              <a:rPr lang="nl-NL" dirty="0" smtClean="0"/>
              <a:t>Tv </a:t>
            </a:r>
            <a:r>
              <a:rPr lang="nl-NL" dirty="0"/>
              <a:t>kijken en zappen </a:t>
            </a:r>
            <a:endParaRPr lang="nl-BE" dirty="0"/>
          </a:p>
          <a:p>
            <a:r>
              <a:rPr lang="nl-NL" dirty="0" smtClean="0"/>
              <a:t>De </a:t>
            </a:r>
            <a:r>
              <a:rPr lang="nl-NL" dirty="0"/>
              <a:t>hond aaien</a:t>
            </a:r>
            <a:endParaRPr lang="nl-BE" dirty="0"/>
          </a:p>
          <a:p>
            <a:r>
              <a:rPr lang="nl-NL" dirty="0" smtClean="0"/>
              <a:t>Mijn </a:t>
            </a:r>
            <a:r>
              <a:rPr lang="nl-NL" dirty="0"/>
              <a:t>kleren uit doen</a:t>
            </a:r>
            <a:endParaRPr lang="nl-BE" dirty="0"/>
          </a:p>
          <a:p>
            <a:r>
              <a:rPr lang="nl-NL" dirty="0" smtClean="0"/>
              <a:t>Douchen</a:t>
            </a:r>
            <a:endParaRPr lang="nl-BE" dirty="0"/>
          </a:p>
          <a:p>
            <a:r>
              <a:rPr lang="nl-NL" dirty="0" smtClean="0"/>
              <a:t>Haren </a:t>
            </a:r>
            <a:r>
              <a:rPr lang="nl-NL" dirty="0"/>
              <a:t>wassen</a:t>
            </a:r>
            <a:endParaRPr lang="nl-BE" dirty="0"/>
          </a:p>
          <a:p>
            <a:r>
              <a:rPr lang="nl-NL" dirty="0" smtClean="0"/>
              <a:t>Haren </a:t>
            </a:r>
            <a:r>
              <a:rPr lang="nl-NL" dirty="0"/>
              <a:t>kammen</a:t>
            </a:r>
            <a:endParaRPr lang="nl-BE" dirty="0"/>
          </a:p>
          <a:p>
            <a:r>
              <a:rPr lang="nl-NL" dirty="0" smtClean="0"/>
              <a:t>Afdrogen </a:t>
            </a:r>
            <a:endParaRPr lang="nl-BE" dirty="0"/>
          </a:p>
          <a:p>
            <a:r>
              <a:rPr lang="nl-NL" dirty="0" smtClean="0"/>
              <a:t>Handen wassen</a:t>
            </a:r>
            <a:endParaRPr lang="nl-BE" dirty="0"/>
          </a:p>
          <a:p>
            <a:r>
              <a:rPr lang="nl-NL" dirty="0" smtClean="0"/>
              <a:t>Mijn </a:t>
            </a:r>
            <a:r>
              <a:rPr lang="nl-NL" dirty="0"/>
              <a:t>pyjama aan </a:t>
            </a:r>
            <a:r>
              <a:rPr lang="nl-NL" dirty="0" smtClean="0"/>
              <a:t>doen</a:t>
            </a:r>
            <a:endParaRPr lang="nl-BE" dirty="0" smtClean="0"/>
          </a:p>
          <a:p>
            <a:r>
              <a:rPr lang="nl-NL" i="1" dirty="0" smtClean="0"/>
              <a:t>Suggesties </a:t>
            </a:r>
            <a:r>
              <a:rPr lang="nl-NL" i="1" dirty="0"/>
              <a:t>van de leerlingen …</a:t>
            </a:r>
            <a:endParaRPr lang="nl-BE" dirty="0"/>
          </a:p>
          <a:p>
            <a:pPr marL="0" indent="0">
              <a:buNone/>
            </a:pPr>
            <a:endParaRPr lang="nl-BE" dirty="0"/>
          </a:p>
        </p:txBody>
      </p:sp>
      <p:pic>
        <p:nvPicPr>
          <p:cNvPr id="3074" name="Picture 2" descr="Sticker decoratie kring van mensen - TenStick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859" y="2645923"/>
            <a:ext cx="4762373" cy="2674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hthoek 7"/>
          <p:cNvSpPr/>
          <p:nvPr/>
        </p:nvSpPr>
        <p:spPr>
          <a:xfrm flipV="1">
            <a:off x="1404834" y="6181923"/>
            <a:ext cx="3579778" cy="918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4661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schilder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468877" y="2568102"/>
            <a:ext cx="8968902" cy="2306163"/>
          </a:xfrm>
        </p:spPr>
        <p:txBody>
          <a:bodyPr>
            <a:normAutofit/>
          </a:bodyPr>
          <a:lstStyle/>
          <a:p>
            <a:r>
              <a:rPr lang="nl-BE" dirty="0" smtClean="0"/>
              <a:t>De </a:t>
            </a:r>
            <a:r>
              <a:rPr lang="nl-BE" dirty="0"/>
              <a:t>ene groep verdwijnt naar de gang, de andere groep bedenkt een locatie (bv. in de supermarkt) of een wie (bv. een groep supporters).</a:t>
            </a:r>
          </a:p>
          <a:p>
            <a:r>
              <a:rPr lang="nl-BE" dirty="0"/>
              <a:t>Als de spelers terugkomen, </a:t>
            </a:r>
            <a:r>
              <a:rPr lang="nl-BE" dirty="0" smtClean="0"/>
              <a:t>schildert </a:t>
            </a:r>
            <a:r>
              <a:rPr lang="nl-BE" dirty="0"/>
              <a:t>groep 1 de spelers van groep 2 op de afgesproken manier. Raden de standbeelden waar of wat ze zijn?</a:t>
            </a:r>
          </a:p>
          <a:p>
            <a:endParaRPr lang="nl-BE" dirty="0"/>
          </a:p>
        </p:txBody>
      </p:sp>
      <p:pic>
        <p:nvPicPr>
          <p:cNvPr id="4" name="Picture 2" descr="Sticker decoratie kring van mensen - TenStick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9689" y="4224408"/>
            <a:ext cx="3562350" cy="2000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Sticker decoratie kring van mensen - TenStick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125" y="4516234"/>
            <a:ext cx="3562350" cy="2000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731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44051" y="321215"/>
            <a:ext cx="7729728" cy="1188720"/>
          </a:xfrm>
        </p:spPr>
        <p:txBody>
          <a:bodyPr/>
          <a:lstStyle/>
          <a:p>
            <a:r>
              <a:rPr lang="nl-NL" dirty="0" smtClean="0"/>
              <a:t>Het schilderij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13658" y="1850571"/>
            <a:ext cx="5440026" cy="3889455"/>
          </a:xfrm>
        </p:spPr>
        <p:txBody>
          <a:bodyPr>
            <a:normAutofit fontScale="32500" lnSpcReduction="20000"/>
          </a:bodyPr>
          <a:lstStyle/>
          <a:p>
            <a:r>
              <a:rPr lang="nl-BE" sz="6200" dirty="0" smtClean="0"/>
              <a:t>De </a:t>
            </a:r>
            <a:r>
              <a:rPr lang="nl-BE" sz="6200" dirty="0"/>
              <a:t>spelers vinden een plek in de ruimte. </a:t>
            </a:r>
          </a:p>
          <a:p>
            <a:r>
              <a:rPr lang="nl-BE" sz="6200" dirty="0" smtClean="0"/>
              <a:t>Vooreerst </a:t>
            </a:r>
            <a:r>
              <a:rPr lang="nl-BE" sz="6200" dirty="0"/>
              <a:t>gaan we voorbereidingen treffen om een prachtig schilderij te maken. </a:t>
            </a:r>
          </a:p>
          <a:p>
            <a:r>
              <a:rPr lang="nl-BE" sz="6200" dirty="0"/>
              <a:t>De spelers beelden uit. </a:t>
            </a:r>
          </a:p>
          <a:p>
            <a:r>
              <a:rPr lang="nl-BE" sz="6200" dirty="0"/>
              <a:t>Maak je bewegingen heel groot en theatraal.  </a:t>
            </a:r>
            <a:endParaRPr lang="nl-BE" sz="6200" dirty="0" smtClean="0"/>
          </a:p>
          <a:p>
            <a:r>
              <a:rPr lang="nl-BE" sz="6200" dirty="0"/>
              <a:t>Trek een oud verfshirt en broek aan</a:t>
            </a:r>
          </a:p>
          <a:p>
            <a:r>
              <a:rPr lang="nl-BE" sz="6200" dirty="0"/>
              <a:t>Zet een ezel neer, pak een leeg doek</a:t>
            </a:r>
          </a:p>
          <a:p>
            <a:r>
              <a:rPr lang="nl-BE" sz="6200" dirty="0"/>
              <a:t>Zet de verfpotten neer</a:t>
            </a:r>
          </a:p>
          <a:p>
            <a:r>
              <a:rPr lang="nl-BE" sz="6200" dirty="0"/>
              <a:t>Orden de kwasten</a:t>
            </a:r>
          </a:p>
          <a:p>
            <a:r>
              <a:rPr lang="nl-BE" sz="6200" dirty="0"/>
              <a:t>Pak je palet</a:t>
            </a:r>
          </a:p>
          <a:p>
            <a:endParaRPr lang="nl-BE" sz="3800" dirty="0"/>
          </a:p>
          <a:p>
            <a:endParaRPr lang="nl-BE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>
          <a:xfrm>
            <a:off x="6338315" y="1850571"/>
            <a:ext cx="4939285" cy="3889455"/>
          </a:xfrm>
        </p:spPr>
        <p:txBody>
          <a:bodyPr>
            <a:normAutofit fontScale="32500" lnSpcReduction="20000"/>
          </a:bodyPr>
          <a:lstStyle/>
          <a:p>
            <a:r>
              <a:rPr lang="nl-BE" sz="6800" dirty="0" smtClean="0"/>
              <a:t>Klaar? Muziek!</a:t>
            </a:r>
            <a:endParaRPr lang="nl-BE" sz="6800" dirty="0"/>
          </a:p>
          <a:p>
            <a:r>
              <a:rPr lang="nl-BE" sz="6800" dirty="0" smtClean="0"/>
              <a:t>Probeer te schilderen wat je hoort </a:t>
            </a:r>
            <a:endParaRPr lang="nl-BE" sz="6800" dirty="0"/>
          </a:p>
          <a:p>
            <a:r>
              <a:rPr lang="nl-BE" sz="6800" dirty="0"/>
              <a:t>Maak de verfstrepen heel groot en schilder vanuit emotie. </a:t>
            </a:r>
          </a:p>
          <a:p>
            <a:pPr marL="0" indent="0">
              <a:buNone/>
            </a:pPr>
            <a:endParaRPr lang="nl-BE" sz="3700" dirty="0"/>
          </a:p>
          <a:p>
            <a:endParaRPr lang="nl-BE" dirty="0"/>
          </a:p>
        </p:txBody>
      </p:sp>
      <p:pic>
        <p:nvPicPr>
          <p:cNvPr id="4100" name="Picture 4" descr="Stel verbindingsvragen in de kring, geen uitsluitingsvragen | Kleutergewij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3058" y="3373703"/>
            <a:ext cx="3265897" cy="3027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hthoek 6"/>
          <p:cNvSpPr/>
          <p:nvPr/>
        </p:nvSpPr>
        <p:spPr>
          <a:xfrm>
            <a:off x="413658" y="3959156"/>
            <a:ext cx="4844143" cy="16094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2794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Mimiek doorgeven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23772" y="2408301"/>
            <a:ext cx="7729728" cy="3101983"/>
          </a:xfrm>
        </p:spPr>
        <p:txBody>
          <a:bodyPr>
            <a:normAutofit/>
          </a:bodyPr>
          <a:lstStyle/>
          <a:p>
            <a:r>
              <a:rPr lang="nl-BE" dirty="0" smtClean="0"/>
              <a:t>De </a:t>
            </a:r>
            <a:r>
              <a:rPr lang="nl-BE" dirty="0"/>
              <a:t>laatste speler van de rij draait zich naar de </a:t>
            </a:r>
            <a:r>
              <a:rPr lang="nl-BE" dirty="0" smtClean="0"/>
              <a:t>juf </a:t>
            </a:r>
            <a:r>
              <a:rPr lang="nl-BE" dirty="0"/>
              <a:t>en krijgt een </a:t>
            </a:r>
            <a:r>
              <a:rPr lang="nl-BE" dirty="0" smtClean="0"/>
              <a:t>woordje ingefluisterd met </a:t>
            </a:r>
            <a:r>
              <a:rPr lang="nl-BE" dirty="0"/>
              <a:t>een gevoel.</a:t>
            </a:r>
          </a:p>
          <a:p>
            <a:r>
              <a:rPr lang="nl-BE" dirty="0"/>
              <a:t>Hij beeldt dat uit met mimiek en houding als een foto.</a:t>
            </a:r>
          </a:p>
          <a:p>
            <a:r>
              <a:rPr lang="nl-BE" dirty="0"/>
              <a:t>De tweede speler uit de rij draait zich om, neemt houding en gevoel over.</a:t>
            </a:r>
          </a:p>
          <a:p>
            <a:r>
              <a:rPr lang="nl-BE" dirty="0"/>
              <a:t>De derde speler uit de rij draait zich om en neemt houding en gevoel van twee over.</a:t>
            </a:r>
          </a:p>
          <a:p>
            <a:r>
              <a:rPr lang="nl-BE" dirty="0"/>
              <a:t>De vierde speler enz. tot de laatste aan de beurt komt.</a:t>
            </a:r>
          </a:p>
          <a:p>
            <a:r>
              <a:rPr lang="nl-BE" dirty="0"/>
              <a:t>De bedoeling is dat de spelers elkaar zo goed mogelijk imiteren. </a:t>
            </a:r>
          </a:p>
          <a:p>
            <a:endParaRPr lang="nl-BE" dirty="0"/>
          </a:p>
        </p:txBody>
      </p:sp>
      <p:pic>
        <p:nvPicPr>
          <p:cNvPr id="6146" name="Picture 2" descr="Mensen in de rij te wachten | Gratis stock foto's - Rgbstock - gratis  afbeeldingen | Groningen | April - 17 - 2011 (135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056" y="5223173"/>
            <a:ext cx="4005943" cy="1001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729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griezelgeluiden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41246" y="2608861"/>
            <a:ext cx="7729728" cy="3889216"/>
          </a:xfrm>
        </p:spPr>
        <p:txBody>
          <a:bodyPr>
            <a:normAutofit/>
          </a:bodyPr>
          <a:lstStyle/>
          <a:p>
            <a:r>
              <a:rPr lang="nl-NL" dirty="0" smtClean="0"/>
              <a:t>Om </a:t>
            </a:r>
            <a:r>
              <a:rPr lang="nl-NL" dirty="0"/>
              <a:t>beurt mag je nu een eng geluid maken. </a:t>
            </a:r>
            <a:endParaRPr lang="nl-NL" dirty="0" smtClean="0"/>
          </a:p>
          <a:p>
            <a:r>
              <a:rPr lang="nl-NL" dirty="0" smtClean="0">
                <a:solidFill>
                  <a:srgbClr val="FF0000"/>
                </a:solidFill>
              </a:rPr>
              <a:t>Huilen </a:t>
            </a:r>
            <a:r>
              <a:rPr lang="nl-NL" dirty="0">
                <a:solidFill>
                  <a:srgbClr val="FF0000"/>
                </a:solidFill>
              </a:rPr>
              <a:t>van een wolf zijn, het piepen van de deur, het kraken van de trap, het grommen van een beer, het miauwen van een kat, … </a:t>
            </a:r>
            <a:endParaRPr lang="nl-NL" dirty="0" smtClean="0">
              <a:solidFill>
                <a:srgbClr val="FF0000"/>
              </a:solidFill>
            </a:endParaRPr>
          </a:p>
          <a:p>
            <a:r>
              <a:rPr lang="nl-NL" dirty="0" smtClean="0"/>
              <a:t>We </a:t>
            </a:r>
            <a:r>
              <a:rPr lang="nl-NL" dirty="0"/>
              <a:t>bootsen telkens het geluid dat gemaakt wordt na. </a:t>
            </a:r>
            <a:endParaRPr lang="nl-NL" dirty="0" smtClean="0"/>
          </a:p>
          <a:p>
            <a:r>
              <a:rPr lang="nl-NL" dirty="0" smtClean="0"/>
              <a:t>Als </a:t>
            </a:r>
            <a:r>
              <a:rPr lang="nl-NL" dirty="0"/>
              <a:t>iedereen aan de beurt geweest </a:t>
            </a:r>
            <a:r>
              <a:rPr lang="nl-NL" dirty="0" smtClean="0"/>
              <a:t>is, </a:t>
            </a:r>
            <a:r>
              <a:rPr lang="nl-NL" dirty="0"/>
              <a:t>maken we allemaal samen ons eigen eng geluid. </a:t>
            </a:r>
            <a:endParaRPr lang="nl-NL" dirty="0" smtClean="0"/>
          </a:p>
          <a:p>
            <a:r>
              <a:rPr lang="nl-NL" dirty="0" smtClean="0"/>
              <a:t>Probeer </a:t>
            </a:r>
            <a:r>
              <a:rPr lang="nl-NL" dirty="0"/>
              <a:t>een zo stil mogelijk geluid te maken, en niet direct te roepen. </a:t>
            </a:r>
            <a:endParaRPr lang="nl-NL" dirty="0" smtClean="0"/>
          </a:p>
          <a:p>
            <a:r>
              <a:rPr lang="nl-NL" dirty="0" smtClean="0"/>
              <a:t>Dit </a:t>
            </a:r>
            <a:r>
              <a:rPr lang="nl-NL" dirty="0"/>
              <a:t>is veel enger en </a:t>
            </a:r>
            <a:r>
              <a:rPr lang="nl-NL" dirty="0" smtClean="0"/>
              <a:t>spannender</a:t>
            </a:r>
            <a:r>
              <a:rPr lang="nl-BE" dirty="0"/>
              <a:t>.</a:t>
            </a:r>
          </a:p>
        </p:txBody>
      </p:sp>
      <p:pic>
        <p:nvPicPr>
          <p:cNvPr id="4" name="Picture 2" descr="Sticker decoratie kring van mensen - TenStick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6266" y="4360592"/>
            <a:ext cx="3562350" cy="2000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401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Een schaduw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6851" y="2696410"/>
            <a:ext cx="9134013" cy="3957309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De </a:t>
            </a:r>
            <a:r>
              <a:rPr lang="nl-NL" dirty="0"/>
              <a:t>eerste loopt voorop en leerling 2 is de schaduw die volgt. </a:t>
            </a:r>
            <a:endParaRPr lang="nl-NL" dirty="0" smtClean="0"/>
          </a:p>
          <a:p>
            <a:r>
              <a:rPr lang="nl-NL" dirty="0" smtClean="0"/>
              <a:t>De </a:t>
            </a:r>
            <a:r>
              <a:rPr lang="nl-NL" dirty="0"/>
              <a:t>eerste leerling loopt op verschillende manieren die ik zal zeggen. </a:t>
            </a:r>
            <a:endParaRPr lang="nl-NL" dirty="0" smtClean="0"/>
          </a:p>
          <a:p>
            <a:r>
              <a:rPr lang="nl-NL" dirty="0" smtClean="0"/>
              <a:t>Leerling </a:t>
            </a:r>
            <a:r>
              <a:rPr lang="nl-NL" dirty="0"/>
              <a:t>2 doet deze leerling 1 zo goed mogelijk na. Daarna wisselen we.</a:t>
            </a:r>
            <a:endParaRPr lang="nl-BE" dirty="0"/>
          </a:p>
          <a:p>
            <a:pPr>
              <a:buFont typeface="Wingdings" panose="05000000000000000000" pitchFamily="2" charset="2"/>
              <a:buChar char="q"/>
            </a:pPr>
            <a:r>
              <a:rPr lang="nl-NL" dirty="0" smtClean="0"/>
              <a:t>Loop </a:t>
            </a:r>
            <a:r>
              <a:rPr lang="nl-NL" dirty="0"/>
              <a:t>al huppelend door de ruimte</a:t>
            </a:r>
            <a:endParaRPr lang="nl-BE" dirty="0"/>
          </a:p>
          <a:p>
            <a:pPr>
              <a:buFont typeface="Wingdings" panose="05000000000000000000" pitchFamily="2" charset="2"/>
              <a:buChar char="q"/>
            </a:pPr>
            <a:r>
              <a:rPr lang="nl-NL" dirty="0" smtClean="0"/>
              <a:t>Hinkel </a:t>
            </a:r>
            <a:r>
              <a:rPr lang="nl-NL" dirty="0"/>
              <a:t>door de ruimte</a:t>
            </a:r>
            <a:endParaRPr lang="nl-BE" dirty="0"/>
          </a:p>
          <a:p>
            <a:pPr>
              <a:buFont typeface="Wingdings" panose="05000000000000000000" pitchFamily="2" charset="2"/>
              <a:buChar char="q"/>
            </a:pPr>
            <a:r>
              <a:rPr lang="nl-NL" dirty="0" smtClean="0"/>
              <a:t>Sluip </a:t>
            </a:r>
            <a:r>
              <a:rPr lang="nl-NL" dirty="0"/>
              <a:t>heel zachtjes door de ruimte</a:t>
            </a:r>
            <a:endParaRPr lang="nl-BE" dirty="0"/>
          </a:p>
          <a:p>
            <a:pPr>
              <a:buFont typeface="Wingdings" panose="05000000000000000000" pitchFamily="2" charset="2"/>
              <a:buChar char="q"/>
            </a:pPr>
            <a:r>
              <a:rPr lang="nl-NL" dirty="0" smtClean="0"/>
              <a:t>Kruip </a:t>
            </a:r>
            <a:r>
              <a:rPr lang="nl-NL" dirty="0"/>
              <a:t>over de grond, heel laag bij de grond zodat niemand je ziet. </a:t>
            </a:r>
            <a:endParaRPr lang="nl-BE" dirty="0"/>
          </a:p>
          <a:p>
            <a:pPr>
              <a:buFont typeface="Wingdings" panose="05000000000000000000" pitchFamily="2" charset="2"/>
              <a:buChar char="q"/>
            </a:pPr>
            <a:r>
              <a:rPr lang="nl-NL" dirty="0" smtClean="0"/>
              <a:t>Ren </a:t>
            </a:r>
            <a:r>
              <a:rPr lang="nl-NL" dirty="0"/>
              <a:t>door de ruimte alsof er iemand achter je aan zit.</a:t>
            </a:r>
            <a:endParaRPr lang="nl-BE" dirty="0"/>
          </a:p>
          <a:p>
            <a:pPr>
              <a:buFont typeface="Wingdings" panose="05000000000000000000" pitchFamily="2" charset="2"/>
              <a:buChar char="q"/>
            </a:pPr>
            <a:r>
              <a:rPr lang="nl-NL" dirty="0"/>
              <a:t>N</a:t>
            </a:r>
            <a:r>
              <a:rPr lang="nl-NL" dirty="0" smtClean="0"/>
              <a:t>eem </a:t>
            </a:r>
            <a:r>
              <a:rPr lang="nl-NL" dirty="0"/>
              <a:t>heel kleine pasjes, zo dat niemand je hoort</a:t>
            </a:r>
            <a:endParaRPr lang="nl-BE" dirty="0"/>
          </a:p>
          <a:p>
            <a:pPr>
              <a:buFont typeface="Wingdings" panose="05000000000000000000" pitchFamily="2" charset="2"/>
              <a:buChar char="q"/>
            </a:pPr>
            <a:r>
              <a:rPr lang="nl-NL" dirty="0" smtClean="0"/>
              <a:t>Neem </a:t>
            </a:r>
            <a:r>
              <a:rPr lang="nl-NL" dirty="0"/>
              <a:t>grote trage passen</a:t>
            </a:r>
            <a:endParaRPr lang="nl-BE" dirty="0"/>
          </a:p>
          <a:p>
            <a:pPr marL="0" indent="0">
              <a:buNone/>
            </a:pPr>
            <a:endParaRPr lang="nl-BE" dirty="0"/>
          </a:p>
        </p:txBody>
      </p:sp>
      <p:pic>
        <p:nvPicPr>
          <p:cNvPr id="1026" name="Picture 2" descr="IN EIGEN WOORDEN NAVERTELLEN Toepassing 1: op het einde van de les WO  natuur gaan de leerlingen per twee zitten en vertellen over… |  Pictogrammen, School, Pictogr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3530" y="3438765"/>
            <a:ext cx="2805349" cy="2805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hthoek 3"/>
          <p:cNvSpPr/>
          <p:nvPr/>
        </p:nvSpPr>
        <p:spPr>
          <a:xfrm>
            <a:off x="807396" y="3774332"/>
            <a:ext cx="6692630" cy="30058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0224295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TM10001115[[fn=Pakket]]</Template>
  <TotalTime>136</TotalTime>
  <Words>691</Words>
  <Application>Microsoft Office PowerPoint</Application>
  <PresentationFormat>Breedbeeld</PresentationFormat>
  <Paragraphs>79</Paragraphs>
  <Slides>9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4" baseType="lpstr">
      <vt:lpstr>Arial</vt:lpstr>
      <vt:lpstr>Calibri</vt:lpstr>
      <vt:lpstr>Gill Sans MT</vt:lpstr>
      <vt:lpstr>Wingdings</vt:lpstr>
      <vt:lpstr>Parcel</vt:lpstr>
      <vt:lpstr>Edvard Munch </vt:lpstr>
      <vt:lpstr>PowerPoint-presentatie</vt:lpstr>
      <vt:lpstr>PowerPoint-presentatie</vt:lpstr>
      <vt:lpstr>Opwarming: voordoen en nadoen</vt:lpstr>
      <vt:lpstr>De schilder </vt:lpstr>
      <vt:lpstr>Het schilderij</vt:lpstr>
      <vt:lpstr>Mimiek doorgeven</vt:lpstr>
      <vt:lpstr>griezelgeluiden</vt:lpstr>
      <vt:lpstr>Een schaduw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Edvard Munch</dc:title>
  <dc:creator>Interim</dc:creator>
  <cp:lastModifiedBy>Nele De Keersmaecker</cp:lastModifiedBy>
  <cp:revision>6</cp:revision>
  <dcterms:created xsi:type="dcterms:W3CDTF">2020-08-28T10:54:29Z</dcterms:created>
  <dcterms:modified xsi:type="dcterms:W3CDTF">2020-09-04T12:15:20Z</dcterms:modified>
</cp:coreProperties>
</file>