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  <p:sldId id="275" r:id="rId23"/>
    <p:sldId id="277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91" autoAdjust="0"/>
    <p:restoredTop sz="86499" autoAdjust="0"/>
  </p:normalViewPr>
  <p:slideViewPr>
    <p:cSldViewPr>
      <p:cViewPr varScale="1">
        <p:scale>
          <a:sx n="59" d="100"/>
          <a:sy n="59" d="100"/>
        </p:scale>
        <p:origin x="6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07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39:24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0AE595-AF69-47D5-B5B5-9818D1888853}" emma:medium="tactile" emma:mode="ink">
          <msink:context xmlns:msink="http://schemas.microsoft.com/ink/2010/main" type="inkDrawing" rotatedBoundingBox="1878,10695 4377,12294 2894,14612 395,13014" hotPoints="3821,12730 2392,14158 964,12730 2392,11302" semanticType="enclosure" shapeName="Circle"/>
        </emma:interpretation>
      </emma:emma>
    </inkml:annotationXML>
    <inkml:trace contextRef="#ctx0" brushRef="#br0">44 1175 0,'-38'38'16,"38"151"0,0-113-16,0-38 0,0 0 0,38 0 0,-38 0 0,0 0 0,38 75 0,-1-37 15,-37-38-15,38 0 0,-38 0 0,0 0 0,38-38 0,114 189 16,-152-151-1,38-38 1,38 76 15,-38-76-31,-1 38 16,39 76 31,114 38 31,-152-152-78,0 37 0,0 1 31,113 0 16,-113 0-47,0-38 16,38 38-1,-38-38 17,75 38-1,-75-38-16,152 0 17,-1 0 15,-37 0-1,-114 0-46,152-76 47,-153 38-31,77-38 31,-76 76-47,-38-37 15,38-1-15,38 0 16,-38-38 0,0 38 15,-38 0-31,38 0 0,0-38 31,-1-113 0,1 75 1,0 76-17,-38 0 1,0-151 31,0-1-16,38 76-15,-38-37 15,0 75-31,-38-114 31,-38 39 32,1-39-32,-1 76 0,-38-37-15,-76 37 31,39 0-16,-39 39 0,39 37-15,-1 38 15,0-38 0,39 38-15,-39 0 15,38 38 0,-75 0-15,75-1 15,76-37-31,38 38 16,-76 0 15,-37 38 16,75-76-47,-114 152 63,152-114-48,-38 37 1,0-37-1,0 114 32,0-114-47,38 0 32,-38 151 46,38-151-63,-37 114 17,37-114-1,0 113 0,-38-151-31,38 38 16,0 38 31,0 38 46,38-38-77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39:58.1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5A9CF9-ED26-4A64-A14E-905330FF4565}" emma:medium="tactile" emma:mode="ink">
          <msink:context xmlns:msink="http://schemas.microsoft.com/ink/2010/main" type="inkDrawing" rotatedBoundingBox="5791,17178 8524,6861 16930,9087 14198,19404" hotPoints="14896,8465 14624,17621 7527,17411 7798,8255" semanticType="enclosure" shapeName="Rectangle"/>
        </emma:interpretation>
      </emma:emma>
    </inkml:annotationXML>
    <inkml:trace contextRef="#ctx0" brushRef="#br0">2123 5699 0,'-152'190'0,"39"-77"15,37 77-15,-38-38 0,0-1 0,38 1 16,1 37-1,-1-37-15,-38 38 16,38-39 0,-38 1-1,77-38 1,-39 37-16,-38 39 16,38-39-1,-38 39 1,39-38-1,-1-1 1,-38 39 15,38-39-15,0 1 0,1 38 15,-1-39 0,76-113-31,-38 0 31,38 38 16,0-38 109,152-38-62,-115 0-78,1 0-1,0 0 1,152 0 15,-76 0 1,75 0-1,1-38-16,-1 38 17,-37 0-17,0 0-15,-1 0 32,1 0-17,37 0 1,-37 0-1,0 0 1,-1 0 15,1 0-15,0 0 0,37 0-1,-37 0 1,-1 0-1,39 0-15,-38 0 32,-1 0-17,1 0 1,0 0 0,-1 0 15,1-38-16,-1 38 1,1 0 0,38 0-1,-39 0 1,39 0 0,-39 0-1,1 38 1,38-38-1,-39 0 1,39 0 0,-39 0-1,1-38 1,0 38 0,37-38-1,1 0 16,-38 38 16,37 0 63,-113 0-95,76 0 79,-115 38-78,1-38 15,38 38 250,-76-228-234,-38 190-31,38-37-16,0-1 15,-113-152 32,-1 38-16,38-37 1,-38 37-17,38-37 17,1 37-32,-1 0 31,-38-37 0,38 37-15,-75-37-1,75 37 17,0 0-17,-38 1 1,0-39 15,-37 39-15,37-39-1,0 0 17,-37 39-1,37-39-16,38 77 1,-75-77 31,113 114-16,38 38-31,-38 0 16,0 38-1,0-76 17,0 76-17,190 0 360,-114 0-359,-1-37 0,1 37-16,114-38 31,0 0 0,-1-38-15,39 38-1,-1-76 17,-37 38-17,38 1 1,-1-39 15,1 38-15,-39-76 15,39 1 0,-38-1-15,37 1-1,1-39 1,-115 38 0,77-37 15,-76 37-15,0 1-1,-38-1 1,0 0-1,-1-37 1,-37 37 15,0 0-15,0 1 0,0-1-1,-37-37 1,-39 37-16,0 0 15,0 1 1,0 75 0,-37-114-1,-39 1 17,38 37-32,-75-37 31,37 75-16,-38-38 1,39 76 0,-39-37 15,39 37-15,-1 0-1,-38 38 1,77 0-1,-77 0-15,38 0 32,1 0-32,-39 0 15,39 38 1,-1 0-16,-38 0 16,39 0-1,-1 0 1,-37 0-16,37 0 0,0 0 15,-37 0 1,37 38 31,-37 0-47,-1 38 0,0-38 0,39 0 16,-1 38-16,-37 0 15,37-1 1,-38 39-16,39 0 15,-1-38-15,1 37 16,-39 1 15,38 38-31,1-38 16,-39 75 15,38-37-15,39 37-1,37-113-15,-76 114 32,39-39-17,37 39 1,0-1 0,38-37-1,-38 0 1,0-1-1,38 39 1,38-1 0,0-37-16,0 0 31,38-1 16,0 1-47,0 0 0,38-1 15,0 39 17,38-1-17,-1 1 17,39-38-1,0-39-16,-1 39 17,39-38-1,-39-1 0,39-75 16,-38-38-16,37 0 32,-113 38-32,-38 0-15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40:10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BD2655-F4C4-4399-BACF-1E93F36D38FF}" emma:medium="tactile" emma:mode="ink">
          <msink:context xmlns:msink="http://schemas.microsoft.com/ink/2010/main" type="inkDrawing" rotatedBoundingBox="22032,8206 24402,12771 21103,14484 18733,9919" hotPoints="19138,10147 23123,10331 22936,13533 21114,13337" semanticType="enclosure" shapeName="Quadrilateral"/>
        </emma:interpretation>
      </emma:emma>
    </inkml:annotationXML>
    <inkml:trace contextRef="#ctx0" brushRef="#br0">227 1516 0,'-38'0'0,"76"0"0,0 0 0,76 0 15,75 0-15,1 0 0,-76 38 16,75-38-16,1 38 0,-39-38 0,-75 0 0,-76 38 16,38-38-16,0 0 15,76 38 485,-114-76-469,0 0-31,0 0 16,38-38 15,-38-37 1,38 37-1,-38 0-31,37 0 15,1-113 17,38-1-1,-76 1-15,38 37 15,0 114-31,-38-76 31,38 38-15,-38 1-1,38-1 1,-38 38 31,38 38 78,-38 38 0,0 0-125,38 38 31,0 37 0,0 1 1,37 76-17,1-1 16,0 1 1,-38-152-32,0 113 31,0-37-15,38 75 15,-1-113-16,-75-38-15,0 0 16,38 0 0,-38 0-16,38-38 0,0 76 297,-38-114-282,38 38 1,152 0 78,-39-38-63,1 38 16,37 0 0,-37 0-16,38 0 16,-77 0 187,-151 0-218,38 38 46,-38-38-62,38 38 16,-37 0 15,37 0-15,-38-38-16,0 75 47,-38 39-16,0 0 0,-76 75 16,1-37-16,-1 38-15,114-115-1,-38 39 17,76-76-32,-37 114 109,37-114-31,0 37 203,0-37-265,75 152 31,1-1-16,0-37 0,0 0-15,0-1 15,-1 39-15,-37-76 0,38 37 15,0 1 0,-76-76-31,38-38 31,-38 0-15,38-1 0,0 1 93,-38 0 188,-76-38-219,76-38-78,-38 38 16,0-38 15,0 38 0,38-37-31,-151-115 78,75 38-47,-76-37 16,38-1-15,-37-38-17,-1 39 16,38-39 1,-37 39-1,-39-39 0,39 0 16,113 153-31,0 37-1,38-38 1,-38 38 78,0 151-16,38-75-47,-38 0-15,-38 76 15,38-1-15,-38 39 15,1-39 0,-1 1 0,76-114-31,-114 114 47,-38 37 0,114-151 62,38 0 79,-37-38-141,37-114 265,-38 114-312,38-38 16,0-151 125,-38 37-95,38 76-14,0-113 15,0 113-32,-38 76-15,38-38 16,0-76 31,0-37-32,-38 151 1,38-38-16,0 0 31,0-38-15,-38 76-1,38-38-15,0 0 16,0-38 15,-38 38 1,38-75 14,-38 113-46,38-38 47,0-38 0,-38 76-47,38-38 31,0-76 79,-189-75 343,151 189-437,38-38-16,-152-114 78,114 152-63,0-38-15,38 0 16,-189-151 62,113 113-31,38 0-31,38 38-1,-76-38 16,76 39-15,-38-1 0,0 0-1,1-38 17,37 38 14,-38 0-30,38 0 15,-38 38-31,38-38 16,38 76 93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40:13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1D6C7E-A150-4B61-8FC3-4AEA63CF48F8}" emma:medium="tactile" emma:mode="ink">
          <msink:context xmlns:msink="http://schemas.microsoft.com/ink/2010/main" type="inkDrawing" rotatedBoundingBox="4509,5403 7384,7857 5057,10583 2182,8130" hotPoints="6577,7981 4744,9814 2911,7981 4744,6148" semanticType="enclosure" shapeName="Circle"/>
        </emma:interpretation>
      </emma:emma>
    </inkml:annotationXML>
    <inkml:trace contextRef="#ctx0" brushRef="#br0">1449 463 0,'-190'-75'0,"77"37"0,37 38 0,-76 76 0,-227 113 0,227-37 0,39-1 16,37 1-16,-114 379 0,190-380 0,38 191 0,0-153 0,76-37 0,-38-1 0,75 39 0,39 0 16,-39-77-1,39 39 1,0-76-16,-1 0 16,1-39-1,-77 1 1,39-38-1,38 0-15,-39 0 16,1-38 0,-1 38-1,39-75 1,-38 37 0,-1-38 15,1 0-16,38 0 1,-1-113 0,-75-1 15,0 39 0,-39-39-15,-37 38 15,0 39-15,-38 37-16,0-76 15,0 0 17,0 39-17,-38-77 1,0 39-16,-37-39 15,37 76 1,-114-75 0,38 37 15,-75 38 0,37 1-15,0 37-1,1 0 1,-39 0 15,39 0-15,-39 38-16,38 1 31,1 37-15,-1 0-1,-37 0 1,37 37 0,-38 1-1,39 38 1,-1 38 15,-37-38 0,113 0-15,-114 75 31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40:14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D72CF1-AFE2-4892-8A38-CF98B4C67DB6}" emma:medium="tactile" emma:mode="ink">
          <msink:context xmlns:msink="http://schemas.microsoft.com/ink/2010/main" type="writingRegion" rotatedBoundingBox="1820,6292 2654,6292 2654,7013 1820,7013"/>
        </emma:interpretation>
      </emma:emma>
    </inkml:annotationXML>
    <inkml:traceGroup>
      <inkml:annotationXML>
        <emma:emma xmlns:emma="http://www.w3.org/2003/04/emma" version="1.0">
          <emma:interpretation id="{8CD90D78-A6D8-457A-9E08-5C0A56C38976}" emma:medium="tactile" emma:mode="ink">
            <msink:context xmlns:msink="http://schemas.microsoft.com/ink/2010/main" type="paragraph" rotatedBoundingBox="1820,6292 2654,6292 2654,7013 1820,7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EB3769-D35C-40B9-98E1-9F92F573B7C3}" emma:medium="tactile" emma:mode="ink">
              <msink:context xmlns:msink="http://schemas.microsoft.com/ink/2010/main" type="line" rotatedBoundingBox="1820,6292 2654,6292 2654,7013 1820,7013"/>
            </emma:interpretation>
          </emma:emma>
        </inkml:annotationXML>
        <inkml:traceGroup>
          <inkml:annotationXML>
            <emma:emma xmlns:emma="http://www.w3.org/2003/04/emma" version="1.0">
              <emma:interpretation id="{D2C8C12B-5C3F-4973-AFE4-6385F61D1C36}" emma:medium="tactile" emma:mode="ink">
                <msink:context xmlns:msink="http://schemas.microsoft.com/ink/2010/main" type="inkWord" rotatedBoundingBox="1820,6292 2654,6292 2654,7013 1820,7013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319 93 0,'-114'0'0,"76"38"0,-75 76 0,113 38 0,0-1 16,75-37-16,-37-76 0,0-38 0,114 38 0,-38-38 0,113-190 0,-113 39 15,-76 75 1,-38-38 15,0 76-15,-38 0 0,38 0-16,-114-38 31,0 76 16,-75 0-32,37 76 17,0 0-1,115-38-31,-1 0 0,38 0 15,0 76 17,38-39-1,-1-75-15,1 38 15,0-38 0,0 0-15,0 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41:10.8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FEEA39-139A-466B-AFBF-26694CDEBCD9}" emma:medium="tactile" emma:mode="ink">
          <msink:context xmlns:msink="http://schemas.microsoft.com/ink/2010/main" type="inkDrawing" rotatedBoundingBox="4070,15038 4097,18148 1108,18174 1081,15063" hotPoints="1251,16465 1859,15663 3442,15133 4126,17870 2579,18178 1251,17476" semanticType="enclosure" shapeName="Hexagon"/>
        </emma:interpretation>
      </emma:emma>
    </inkml:annotationXML>
    <inkml:trace contextRef="#ctx0" brushRef="#br0">2285 128 0,'0'-37'0,"-38"37"0,0-38 16,0 38-16,0-38 0,0 38 0,-151 0 0,-114 0 0,113 38 16,38 0-16,1-1 0,-228 153 0,189 0 31,76-39 0,1 1-15,37-1 15,0 1-15,38 38-1,-38-1 16,38 1 1,38-39-1,0 1 0,0-76-15,76 113 31,0-37-16,-76-114-31,76 0 16,-38 38-1,38 0 16,-39-39-31,153 77 32,-38 0 15,37-38-1,1 0-14,-1-39-1,-37 1 0,37-38 0,-37 0 1,-38 0-17,37-38 1,39 1 15,0-1 0,-39 0 1,-75-38-17,38 38 1,0-38 15,-114 38-15,75 0-1,-37 38-15,-38-38 16,-38 38 78,-37 38-47,-1-38-16,38 0-15,-152-38 30,152 38-46,-151-37 47,37-39 0,0 38-16,1 0-15,-39-38 15,1 0 1,-1-37 30,152 113-62,-113-190 47,75 0-16,-38 1 16,114 151-31,-38-76-1,38 76 1,0-151 31,38 113-32,0-114 48,38 77-32,38-39 16,75 0 16,-75 77-32,75-39 31,-37 0-30,38 38 14,-153 76-30,1 0-16,0-38 31,38 0-15,-38 38 15,76 0 204,-114-37-204,-38 37-31,0-38 78,0 0-62,0 38-1,-38 0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41:59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729285-1B19-4A80-9477-FD45C1573264}" emma:medium="tactile" emma:mode="ink">
          <msink:context xmlns:msink="http://schemas.microsoft.com/ink/2010/main" type="inkDrawing" rotatedBoundingBox="16473,13548 21558,13695 21452,17362 16367,17215" hotPoints="16852,14882 20634,14436 21023,16582 16365,16218" semanticType="enclosure" shapeName="Quadrilateral"/>
        </emma:interpretation>
      </emma:emma>
    </inkml:annotationXML>
    <inkml:trace contextRef="#ctx0" brushRef="#br0">4208 1365 0,'0'-38'15,"-38"0"-15,0 0 16,-75-114 0,75 152-1,0-38 1,-38-37 15,0 37-15,38 38 15,-75-76 0,75 76 0,0 0-15,38-38-16,-38 38 0,0 0 31,-38-38-15,38 38 15,-76-38-15,77 38-16,-39 0 31,-114-38 16,152 38-31,-151 0 30,-1 0 17,76 38-47,-37-38 30,-1 38-14,-37 0-17,-1 0 32,0 0 0,153 0-47,-1-38 16,-38 38-1,0 0 17,-114-1-1,153 1-31,-1-38 15,-76 38 17,38 0-17,-38 38 17,-75 38 30,37 37-15,114-151-31,38 38-1,-113 76 16,75-114-15,-114 152 78,152-114-79,-38-38-15,38 37 47,-38-37-47,38 38 250,0 0-172,38 0-62,-38 0 31,38 0-31,0-38-1,-38 38-15,76 0 47,-76 0-31,38-38-1,-38 38 1,38-38-16,-38 38 16,37-38-1,1 37 16,0 1-15,0-38 0,-38 38-16,114 0 62,-76-38-46,-38 38-16,38-38 31,0 38-15,75 0 15,-75-38 0,0 0-15,0 38-1,114 0 48,-39-38-32,-113 38-15,38-38-16,0 0 15,152 0 32,-114 0-15,-38 38-17,-1-38-15,39 0 16,76 0 46,-76 38-46,37-38 15,77 0 16,0 37 0,-1-37-16,-113 0-15,0 0 15,113 0 32,-37 38-17,-114-38-46,114 0 32,37 0 15,1 38 15,-77-38-15,-113-38-31,38 38-16,0 0 15,76-38 16,0 1 16,-76 37-31,-1 0-16,1 0 16,-38-38-16,38 38 31,0 0-16,-38-38-15,38 38 47,-38-38 47,38 38-94,0 0 172,0-76-78,-38 38-79,38-114 157,-38 114-156,38-37 374,-38 226-280,0-75-1,0-38-93,38 0 812,-76-38-734,38 38 31,38-38-125,-38 38 15,0 0 17,37-38-32,-37 38 46,0 0-30,38-38-16,-38 37 16,0 1 15,38-38-31,0 76 31,0-38 16,-38 0-31,0 0-1,38 0 1,-38 0 15,0 0-15,38 0-1,0-1 1,-38 1 15,38 38-15,-38-38 15,38 0-15,-38 0-1,38 0-15,-38 0 16,0 0 0,38-38-16,-1 75 47,-37-37-32,38-38-15,-38 38 94,38-189-16,-38-39-47,0 38 1,0-37-1,-38 113-16,38-76 17,0-37 15,0-1-16,0 39-16,-38 75-15,38 0 32,0-76-17,-37 1 17,37-1-1,0 0 0,0 1-15,-38-1-1,38 1 17,-38-39-1,38 0 16,-38 115-32,38-39 17,0-38 14,0 39-14,-38 37-1,38-38 47,-38 114-15,0 38-17,0 76-14,0-76-17,38 37 1,-38-75 0,-38 190 15,39-152-16,-1 38 17,0 37-1,0-75-15,0 38 15,38-38-31,-38 76 31,0-76-15,0 0 15,38-1-31,-38 1 16,38 0-1,0 0 32,0 0-31,-38 0-1,38 0 79,0 0-47,76-76-31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58:23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6F8345-B209-404C-A882-E84C948FE331}" emma:medium="tactile" emma:mode="ink">
          <msink:context xmlns:msink="http://schemas.microsoft.com/ink/2010/main" type="writingRegion" rotatedBoundingBox="15967,11445 11905,13807 9956,10457 14018,8094"/>
        </emma:interpretation>
      </emma:emma>
    </inkml:annotationXML>
    <inkml:traceGroup>
      <inkml:annotationXML>
        <emma:emma xmlns:emma="http://www.w3.org/2003/04/emma" version="1.0">
          <emma:interpretation id="{7333E9D0-F6AE-4043-ABA5-AAC3F460AB3C}" emma:medium="tactile" emma:mode="ink">
            <msink:context xmlns:msink="http://schemas.microsoft.com/ink/2010/main" type="paragraph" rotatedBoundingBox="15967,11445 11905,13807 9956,10457 14018,8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A5476F-6AE7-4246-9401-AA532393F3C0}" emma:medium="tactile" emma:mode="ink">
              <msink:context xmlns:msink="http://schemas.microsoft.com/ink/2010/main" type="line" rotatedBoundingBox="15967,11445 11905,13807 9956,10457 14018,8094"/>
            </emma:interpretation>
          </emma:emma>
        </inkml:annotationXML>
        <inkml:traceGroup>
          <inkml:annotationXML>
            <emma:emma xmlns:emma="http://www.w3.org/2003/04/emma" version="1.0">
              <emma:interpretation id="{0FFC9407-6644-43DB-AB33-CDBA512906CD}" emma:medium="tactile" emma:mode="ink">
                <msink:context xmlns:msink="http://schemas.microsoft.com/ink/2010/main" type="inkWord" rotatedBoundingBox="14936,9673 10874,12036 9956,10457 14018,8094"/>
              </emma:interpretation>
              <emma:one-of disjunction-type="recognition" id="oneOf0">
                <emma:interpretation id="interp0" emma:lang="" emma:confidence="0">
                  <emma:literal>os</emma:literal>
                </emma:interpretation>
                <emma:interpretation id="interp1" emma:lang="" emma:confidence="0">
                  <emma:literal>con</emma:literal>
                </emma:interpretation>
                <emma:interpretation id="interp2" emma:lang="" emma:confidence="0">
                  <emma:literal>cs</emma:literal>
                </emma:interpretation>
                <emma:interpretation id="interp3" emma:lang="" emma:confidence="0">
                  <emma:literal>o'</emma:literal>
                </emma:interpretation>
                <emma:interpretation id="interp4" emma:lang="" emma:confidence="0">
                  <emma:literal>on</emma:literal>
                </emma:interpretation>
              </emma:one-of>
            </emma:emma>
          </inkml:annotationXML>
          <inkml:trace contextRef="#ctx0" brushRef="#br0">-2199-2654 0,'-152'0'31,"-37"0"16,151 0-31,38 38-1,-38-38-15,38 38 16,0 0 0,0 0-1,0 113 1,38 39-1,0-39 1,37-37 15,-37-114-15,-38-38 0,38 38-1,38-189 16,-76-1 1,0 38-17,-38 152 17,38 38-17,-76 304 16,76-39 1,38-152-17,0 39-15,38-38 32,-38-1-17,0-75 1,0-76-16,0 0 15,0 0 1,75-189 15,1 37 1,-38 0-17,0-37 1,-1 37-16,1-37 15,38-1 17,38 38-17,-1 1 17,39 37-1,-1 38-16,-37 76 1,-38 0 0,-76 0-1,0 38-15,0 0 0,-38 0 16,0 0 0,-38 38-16,-76 75 15,-38-37 1,-37 0 31,75-38-47,-38-1 15,1 1-15,-39 0 16,38-38 0,1 38-16,-39 37 15,39 1 1,-39-38-16,38 38 15,1-1 1,-1-37-16,1 38 16,-39 0-1,0 37 1,39-37 0,-39 0-1,39-38 1,-1 37-1,38-37 1,-75-38 15,113 0-31,38-38 32,227-76-1,-75 0 0,76 39-31,-39-1 16,1 0-16,38 0 15,-39 0-15,1 0 0,0 38 16,37-38 0,76 38-16</inkml:trace>
        </inkml:traceGroup>
        <inkml:traceGroup>
          <inkml:annotationXML>
            <emma:emma xmlns:emma="http://www.w3.org/2003/04/emma" version="1.0">
              <emma:interpretation id="{D285F2C6-8109-4133-A225-E010AA1BE32D}" emma:medium="tactile" emma:mode="ink">
                <msink:context xmlns:msink="http://schemas.microsoft.com/ink/2010/main" type="inkWord" rotatedBoundingBox="15505,11714 15080,11960 14937,11714 15361,1146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473.7208">568 0 0,'-189'0'16,"-1"0"-16,1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5-09T11:58:27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4284 0,'-38'-38'16,"38"-113"-1,0-39-15,0 38 16,0-37-16,0 37 15,0 1-15,0-1 0,0 38 16,38-37-16,-38-1 0,38 0 16,-38 1-16,0-1 0,38 0 0,0 1 0,0-1 15,-38 0-15,37 1 0,1-1 16,38 0-16,-38 1 0,0-1 16,38 38-16,-38-37 15,38-39-15,-1 39 16,39-1 15,-38 38-15,-38 114-16,0 38 15,38 114-15,-76 37 16,0-75-16,0 38 16,0-1-16,0 1 15,0 0-15,0-1 0,38 39 16,-38-114-16,0 37 0,37 1 0,-37-38 0,0 38 0,38-1 0,-38 1 0,0 0 0,38 0 15,-38-1-15,0-37 0,38 38 0,-38 0 0,0-1 0,38 1 16,-38 0-16,38-38 0,0 37 0,0 115 0,0-152 16,-38 37-16,38 1 0,37 76 0,1-39 15,0 1-15,0 0 16,0-1-16,37 39 16,39-1-16,-76-151 15,-38-38-15,38 0 0,37-38 16,1-75-16,0-39 15,0 0-15,-77 1 16,39-1-16,0 0 0,0 1 16,0-1-16,-38 38 15,0 39-15,37-115 16,1 0-16,-38 77 0,0 37 0,76-114 16,-38 1-16,37-1 0,1 39 15,-38-39-15,0 38 0,37 1 16,-37-1-16,76-37 0,0 37 15,-39 38 1,1 76 0,-76 38-16,0 0 0,38 38 0,-38 38 15,-1 38-15,1 75 16,0-75-16,-38 38 0,38-1 16,-38 1-16,0 38 0,38-77 0,-38 1 15,0-38-15,0 38 0,38-1 0,-38 1 0,0 0 0,38-38 16,-38 37-16,38 1 0,-38 0 15,38-1-15,-38 1 0,38 0 16,0 0-16,-1-39 0,-37 39 0,76 76 0,0-1 16,0-37-16,0 0 0,0-1 15,37 39-15,1-76 16,-38-77 0,0 1-16,0-76 0,-1 1 15,-37-1-15,38-152 16,0 38-16,0 39 15,-38-39-15,0 0 0,37 1 16,-37-1-16,0-37 0,38-1 16,-76 114-16,38-38 0,0 1 0,0 37 0,0-38 0,37-75 15,1 37-15,0-38 0,0 1 16,0 37-16,0 1 0,-1-1 31,39 0-31,38-37 16,-39 37-16,39 0 15,-38 77 1,37 75 0,-113 0-16,38 75 0,0 39 15,-38 38-15,0 0 16,-38 37-16,0-37 16,38-1-16,-38 39 0,0-38 15,38 37-15,-38 1 0,0-39 16,38 39-16,-38-1 0,38 1 15,-38-1-15,37-37 0,1 38 16,-38-39-16,38 1 0,0 0 16,0-1-16,0 39 0,0-1 31,0-75-15,-38-190-1,0-113 1,0 37-16,0 0 15,0 1 1,0-39 0,0 1-16,0 37 15,0 0 1,0-37 0,0 37-1,-38 114 1,-38 38-16,-38 38 15,-75 114-15,-1-1 16,39 1 0,-39 0-16,0 37 15,77-75-15,-39 38 0,0-39 16,1 39-16,-1 0 0,1-39 16,-1 39-16,0-38 15,1 0 1,-1-1-16,0-37 0,39 0 15,-39 0-15,0 0 0,1-39 16,37 1-16,-38-38 0,39 38 16,-39-38-16,0 0 0,39 0 15,-39-38-15,38 38 0,0-38 16,-75 1-16,-1-39 0,1 0 16,37-38-1,-37 0-15,37 39 16,38-1-16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F3203-49BD-4722-BFBA-9FEE239F21AB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D475A-8CEE-45DA-9F0D-F1CF82CE05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462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D475A-8CEE-45DA-9F0D-F1CF82CE0568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25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D475A-8CEE-45DA-9F0D-F1CF82CE056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92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01D92E-C0DE-4CE1-9257-FA7C7A171FF5}" type="datetimeFigureOut">
              <a:rPr lang="nl-BE" smtClean="0"/>
              <a:t>9/05/2019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93319D-F9C8-49D7-92A7-8BFA22C1315A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9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9.emf"/><Relationship Id="rId1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Houtskool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599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Schaduwen </a:t>
            </a:r>
            <a:endParaRPr lang="nl-BE" dirty="0"/>
          </a:p>
        </p:txBody>
      </p:sp>
      <p:pic>
        <p:nvPicPr>
          <p:cNvPr id="1026" name="Picture 2" descr="Afbeeldingsresultaat voor schaduw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59228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chaduw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39" y="2276872"/>
            <a:ext cx="24552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schaduw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76" y="3419872"/>
            <a:ext cx="3048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9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Contouren </a:t>
            </a:r>
            <a:endParaRPr lang="nl-BE" dirty="0"/>
          </a:p>
        </p:txBody>
      </p:sp>
      <p:pic>
        <p:nvPicPr>
          <p:cNvPr id="2050" name="Picture 2" descr="Afbeeldingsresultaat voor contouren tek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9432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ontouren tek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50" y="2348880"/>
            <a:ext cx="3048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contouren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15" y="4768231"/>
            <a:ext cx="3048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3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Schimmen</a:t>
            </a:r>
            <a:endParaRPr lang="nl-BE" dirty="0"/>
          </a:p>
        </p:txBody>
      </p:sp>
      <p:pic>
        <p:nvPicPr>
          <p:cNvPr id="3074" name="Picture 2" descr="Afbeeldingsresultaat voor schim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16138"/>
            <a:ext cx="2010159" cy="26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schim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6138"/>
            <a:ext cx="3048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schim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3108349" cy="20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Tegenlicht </a:t>
            </a:r>
            <a:endParaRPr lang="nl-BE" dirty="0"/>
          </a:p>
        </p:txBody>
      </p:sp>
      <p:pic>
        <p:nvPicPr>
          <p:cNvPr id="4098" name="Picture 2" descr="Afbeeldingsresultaat voor tegenli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048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tegenl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9541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1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Licht </a:t>
            </a:r>
            <a:endParaRPr lang="nl-BE" dirty="0"/>
          </a:p>
        </p:txBody>
      </p:sp>
      <p:pic>
        <p:nvPicPr>
          <p:cNvPr id="5122" name="Picture 2" descr="Afbeeldingsresultaat voor lic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662014" cy="26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lic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048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l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42" y="2132856"/>
            <a:ext cx="36609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4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Donker </a:t>
            </a:r>
            <a:endParaRPr lang="nl-BE" dirty="0"/>
          </a:p>
        </p:txBody>
      </p:sp>
      <p:pic>
        <p:nvPicPr>
          <p:cNvPr id="6146" name="Picture 2" descr="Afbeeldingsresultaat voor don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89202" cy="27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don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5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Achtergrond en voorgrond </a:t>
            </a:r>
            <a:endParaRPr lang="nl-BE" dirty="0"/>
          </a:p>
        </p:txBody>
      </p:sp>
      <p:pic>
        <p:nvPicPr>
          <p:cNvPr id="7170" name="Picture 2" descr="Afbeeldingsresultaat voor achtergrond teke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68" y="2247900"/>
            <a:ext cx="3878263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/>
              <p14:cNvContentPartPr/>
              <p14:nvPr/>
            </p14:nvContentPartPr>
            <p14:xfrm>
              <a:off x="3811347" y="3215778"/>
              <a:ext cx="1770840" cy="1001880"/>
            </p14:xfrm>
          </p:contentPart>
        </mc:Choice>
        <mc:Fallback>
          <p:pic>
            <p:nvPicPr>
              <p:cNvPr id="4" name="Inkt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9467" y="3203898"/>
                <a:ext cx="179460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t 5"/>
              <p14:cNvContentPartPr/>
              <p14:nvPr/>
            </p14:nvContentPartPr>
            <p14:xfrm>
              <a:off x="2729187" y="2442858"/>
              <a:ext cx="3235320" cy="2280960"/>
            </p14:xfrm>
          </p:contentPart>
        </mc:Choice>
        <mc:Fallback>
          <p:pic>
            <p:nvPicPr>
              <p:cNvPr id="6" name="Inkt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7307" y="2430978"/>
                <a:ext cx="3259080" cy="23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45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368152"/>
          </a:xfrm>
        </p:spPr>
        <p:txBody>
          <a:bodyPr/>
          <a:lstStyle/>
          <a:p>
            <a:r>
              <a:rPr lang="nl-BE" dirty="0" smtClean="0"/>
              <a:t>Wat zie je bij een landschap met maanlicht?</a:t>
            </a:r>
            <a:endParaRPr lang="nl-BE" dirty="0"/>
          </a:p>
        </p:txBody>
      </p:sp>
      <p:pic>
        <p:nvPicPr>
          <p:cNvPr id="8194" name="Picture 2" descr="Afbeeldingsresultaat voor landschap bij maanlic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776553" cy="27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landschap bij maanl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992367" cy="30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9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Zie je alleen </a:t>
            </a:r>
            <a:r>
              <a:rPr lang="nl-NL" dirty="0"/>
              <a:t>de contouren van een </a:t>
            </a:r>
            <a:r>
              <a:rPr lang="nl-NL" dirty="0" smtClean="0"/>
              <a:t>vorm.</a:t>
            </a:r>
          </a:p>
          <a:p>
            <a:r>
              <a:rPr lang="nl-NL" dirty="0" smtClean="0"/>
              <a:t>Zie je geen </a:t>
            </a:r>
            <a:r>
              <a:rPr lang="nl-NL" dirty="0"/>
              <a:t>details.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vorm is een zwarte vlek. </a:t>
            </a:r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Landschap bij maanlicht: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599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Teken zelf </a:t>
            </a:r>
            <a:r>
              <a:rPr lang="nl-NL" dirty="0" smtClean="0"/>
              <a:t>de </a:t>
            </a:r>
            <a:r>
              <a:rPr lang="nl-NL" dirty="0"/>
              <a:t>contouren van </a:t>
            </a:r>
            <a:r>
              <a:rPr lang="nl-NL" dirty="0" smtClean="0"/>
              <a:t>iets.</a:t>
            </a:r>
          </a:p>
          <a:p>
            <a:r>
              <a:rPr lang="nl-NL" dirty="0" smtClean="0"/>
              <a:t>Laat de rest van je groep raden wat het is.</a:t>
            </a:r>
          </a:p>
          <a:p>
            <a:r>
              <a:rPr lang="nl-NL" dirty="0" smtClean="0"/>
              <a:t>Vul </a:t>
            </a:r>
            <a:r>
              <a:rPr lang="nl-NL" dirty="0"/>
              <a:t>je contouren nu zo snel mogelijk in. </a:t>
            </a:r>
          </a:p>
          <a:p>
            <a:pPr>
              <a:buFont typeface="Wingdings"/>
              <a:buChar char="à"/>
            </a:pPr>
            <a:r>
              <a:rPr lang="nl-NL" dirty="0" smtClean="0"/>
              <a:t>Je </a:t>
            </a:r>
            <a:r>
              <a:rPr lang="nl-NL" dirty="0"/>
              <a:t>krijgt maar 10 </a:t>
            </a:r>
            <a:r>
              <a:rPr lang="nl-NL" dirty="0" smtClean="0"/>
              <a:t>sec. </a:t>
            </a:r>
          </a:p>
          <a:p>
            <a:pPr marL="0" indent="0">
              <a:buNone/>
            </a:pPr>
            <a:endParaRPr lang="nl-BE" dirty="0"/>
          </a:p>
          <a:p>
            <a:r>
              <a:rPr lang="nl-NL" dirty="0"/>
              <a:t>Teken op de achtergrond verschillende </a:t>
            </a:r>
            <a:r>
              <a:rPr lang="nl-NL" dirty="0" smtClean="0"/>
              <a:t>lijnen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V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/>
              <a:t>licht naar donker </a:t>
            </a:r>
          </a:p>
          <a:p>
            <a:pPr marL="0" indent="0">
              <a:buNone/>
            </a:pPr>
            <a:endParaRPr lang="nl-BE" dirty="0"/>
          </a:p>
          <a:p>
            <a:r>
              <a:rPr lang="nl-NL" dirty="0"/>
              <a:t>Als je een lichtbron hebt, hoe ga je </a:t>
            </a:r>
            <a:r>
              <a:rPr lang="nl-NL" dirty="0" smtClean="0"/>
              <a:t>die </a:t>
            </a:r>
            <a:r>
              <a:rPr lang="nl-NL" dirty="0"/>
              <a:t>maken? </a:t>
            </a:r>
            <a:endParaRPr lang="nl-NL" dirty="0" smtClean="0"/>
          </a:p>
          <a:p>
            <a:r>
              <a:rPr lang="nl-NL" dirty="0" smtClean="0"/>
              <a:t>Waar </a:t>
            </a:r>
            <a:r>
              <a:rPr lang="nl-NL" dirty="0"/>
              <a:t>is het dan licht en waar is het dan donker op je blad? </a:t>
            </a:r>
            <a:endParaRPr lang="nl-NL" dirty="0" smtClean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473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136904" cy="1656184"/>
          </a:xfrm>
        </p:spPr>
        <p:txBody>
          <a:bodyPr>
            <a:normAutofit/>
          </a:bodyPr>
          <a:lstStyle/>
          <a:p>
            <a:r>
              <a:rPr lang="nl-BE" dirty="0" smtClean="0"/>
              <a:t>Wat zie je?</a:t>
            </a:r>
          </a:p>
          <a:p>
            <a:r>
              <a:rPr lang="nl-BE" dirty="0" smtClean="0"/>
              <a:t>Hoe zou dit getekend zijn? </a:t>
            </a:r>
          </a:p>
          <a:p>
            <a:r>
              <a:rPr lang="nl-BE" dirty="0" smtClean="0"/>
              <a:t>Door wat? </a:t>
            </a:r>
          </a:p>
          <a:p>
            <a:endParaRPr lang="nl-BE" dirty="0"/>
          </a:p>
        </p:txBody>
      </p:sp>
      <p:pic>
        <p:nvPicPr>
          <p:cNvPr id="4" name="officeArt object" descr="Afbeelding 4"/>
          <p:cNvPicPr>
            <a:picLocks noGrp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2060848"/>
            <a:ext cx="2817941" cy="40589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pic>
        <p:nvPicPr>
          <p:cNvPr id="5" name="officeArt object" descr="Tijdelijke aanduiding voor inhoud 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4048" y="2060848"/>
            <a:ext cx="3816424" cy="39844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402464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2060848"/>
            <a:ext cx="8935968" cy="4421013"/>
          </a:xfrm>
        </p:spPr>
        <p:txBody>
          <a:bodyPr>
            <a:normAutofit fontScale="55000" lnSpcReduction="20000"/>
          </a:bodyPr>
          <a:lstStyle/>
          <a:p>
            <a:r>
              <a:rPr lang="nl-NL" sz="3500" dirty="0" smtClean="0"/>
              <a:t>Maak zelf een tekening bij </a:t>
            </a:r>
            <a:r>
              <a:rPr lang="nl-NL" sz="3500" dirty="0"/>
              <a:t>zonlicht in de ruimte. </a:t>
            </a:r>
            <a:endParaRPr lang="nl-BE" sz="3500" dirty="0"/>
          </a:p>
          <a:p>
            <a:r>
              <a:rPr lang="nl-BE" sz="3500" dirty="0" smtClean="0"/>
              <a:t>Je kiest zelf </a:t>
            </a:r>
            <a:r>
              <a:rPr lang="nl-NL" sz="3500" dirty="0" smtClean="0"/>
              <a:t>welk </a:t>
            </a:r>
            <a:r>
              <a:rPr lang="nl-NL" sz="3500" dirty="0"/>
              <a:t>object </a:t>
            </a:r>
            <a:r>
              <a:rPr lang="nl-NL" sz="3500" dirty="0" smtClean="0"/>
              <a:t>je gaat </a:t>
            </a:r>
            <a:r>
              <a:rPr lang="nl-NL" sz="3500" dirty="0"/>
              <a:t>tekenen in tegenlicht</a:t>
            </a:r>
            <a:r>
              <a:rPr lang="nl-NL" sz="3500" dirty="0" smtClean="0"/>
              <a:t>.</a:t>
            </a:r>
          </a:p>
          <a:p>
            <a:pPr marL="0" indent="0">
              <a:buNone/>
            </a:pPr>
            <a:endParaRPr lang="nl-NL" sz="35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3500" dirty="0" smtClean="0">
                <a:sym typeface="Wingdings" panose="05000000000000000000" pitchFamily="2" charset="2"/>
              </a:rPr>
              <a:t> Voorbeelden: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500" dirty="0" smtClean="0"/>
              <a:t>Een astronaut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500" dirty="0"/>
              <a:t>E</a:t>
            </a:r>
            <a:r>
              <a:rPr lang="nl-NL" sz="3500" dirty="0" smtClean="0"/>
              <a:t>en ruimtevaartuig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500" dirty="0"/>
              <a:t>E</a:t>
            </a:r>
            <a:r>
              <a:rPr lang="nl-NL" sz="3500" dirty="0" smtClean="0"/>
              <a:t>en </a:t>
            </a:r>
            <a:r>
              <a:rPr lang="nl-NL" sz="3500" dirty="0"/>
              <a:t>andere </a:t>
            </a:r>
            <a:r>
              <a:rPr lang="nl-NL" sz="3500" dirty="0" smtClean="0"/>
              <a:t>planeet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500" dirty="0" smtClean="0"/>
          </a:p>
          <a:p>
            <a:r>
              <a:rPr lang="nl-NL" sz="3500" b="1" dirty="0">
                <a:sym typeface="Wingdings" panose="05000000000000000000" pitchFamily="2" charset="2"/>
              </a:rPr>
              <a:t>Criteria: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500" dirty="0">
                <a:sym typeface="Wingdings" panose="05000000000000000000" pitchFamily="2" charset="2"/>
              </a:rPr>
              <a:t>Er moet tegenlicht aanwezig zijn.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500" dirty="0">
                <a:sym typeface="Wingdings" panose="05000000000000000000" pitchFamily="2" charset="2"/>
              </a:rPr>
              <a:t>Gebruik maken van contouren, schimmen,…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500" dirty="0">
                <a:sym typeface="Wingdings" panose="05000000000000000000" pitchFamily="2" charset="2"/>
              </a:rPr>
              <a:t>Gebruik maken van donker en </a:t>
            </a:r>
            <a:r>
              <a:rPr lang="nl-NL" sz="3500" dirty="0" smtClean="0">
                <a:sym typeface="Wingdings" panose="05000000000000000000" pitchFamily="2" charset="2"/>
              </a:rPr>
              <a:t>licht</a:t>
            </a:r>
          </a:p>
          <a:p>
            <a:pPr marL="457200" indent="-457200">
              <a:buFont typeface="+mj-lt"/>
              <a:buAutoNum type="arabicPeriod"/>
            </a:pPr>
            <a:endParaRPr lang="nl-NL" sz="35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3500" b="1" dirty="0" smtClean="0">
                <a:sym typeface="Wingdings" panose="05000000000000000000" pitchFamily="2" charset="2"/>
              </a:rPr>
              <a:t>Veel plezier! </a:t>
            </a:r>
            <a:endParaRPr lang="nl-NL" sz="3500" b="1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</a:t>
            </a:r>
            <a:r>
              <a:rPr lang="en-US" dirty="0" smtClean="0"/>
              <a:t> </a:t>
            </a:r>
            <a:endParaRPr lang="nl-BE" dirty="0"/>
          </a:p>
        </p:txBody>
      </p:sp>
      <p:pic>
        <p:nvPicPr>
          <p:cNvPr id="10244" name="Picture 4" descr="Afbeeldingsresultaat voor tekena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46080"/>
            <a:ext cx="2428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0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Naam op je kunstwerk! </a:t>
            </a:r>
          </a:p>
          <a:p>
            <a:r>
              <a:rPr lang="nl-NL" dirty="0" smtClean="0"/>
              <a:t>Bank proper maken! </a:t>
            </a:r>
            <a:endParaRPr lang="nl-BE" dirty="0" smtClean="0"/>
          </a:p>
          <a:p>
            <a:r>
              <a:rPr lang="nl-BE" dirty="0" smtClean="0"/>
              <a:t>Denk </a:t>
            </a:r>
            <a:r>
              <a:rPr lang="nl-BE" dirty="0" smtClean="0"/>
              <a:t>na over hoe je je kunstwerk kan voorstellen! 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Klaar? </a:t>
            </a:r>
            <a:endParaRPr lang="nl-BE" dirty="0"/>
          </a:p>
        </p:txBody>
      </p:sp>
      <p:pic>
        <p:nvPicPr>
          <p:cNvPr id="9218" name="Picture 2" descr="Afbeeldingsresultaat voor kunstena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12" y="3573016"/>
            <a:ext cx="2402210" cy="29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7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4493021"/>
          </a:xfrm>
        </p:spPr>
        <p:txBody>
          <a:bodyPr>
            <a:noAutofit/>
          </a:bodyPr>
          <a:lstStyle/>
          <a:p>
            <a:r>
              <a:rPr lang="nl-NL" sz="2000" i="1" dirty="0" smtClean="0"/>
              <a:t>Wat was </a:t>
            </a:r>
            <a:r>
              <a:rPr lang="nl-NL" sz="2000" i="1" dirty="0"/>
              <a:t>jullie eerste indruk van houtskool?</a:t>
            </a:r>
            <a:endParaRPr lang="nl-BE" sz="2000" dirty="0"/>
          </a:p>
          <a:p>
            <a:r>
              <a:rPr lang="nl-NL" sz="2000" i="1" dirty="0"/>
              <a:t>Toen jullie ermee begonnen te experimenteren wat dachten jullie dan? </a:t>
            </a:r>
            <a:endParaRPr lang="nl-BE" sz="2000" dirty="0"/>
          </a:p>
          <a:p>
            <a:r>
              <a:rPr lang="nl-NL" sz="2000" i="1" dirty="0" smtClean="0"/>
              <a:t>Hadden </a:t>
            </a:r>
            <a:r>
              <a:rPr lang="nl-NL" sz="2000" i="1" dirty="0"/>
              <a:t>jullie meteen een beeld voor </a:t>
            </a:r>
            <a:r>
              <a:rPr lang="nl-NL" sz="2000" i="1" dirty="0" smtClean="0"/>
              <a:t>ogen?</a:t>
            </a:r>
            <a:endParaRPr lang="nl-BE" sz="2000" dirty="0"/>
          </a:p>
          <a:p>
            <a:r>
              <a:rPr lang="nl-BE" sz="2000" i="1" dirty="0" smtClean="0"/>
              <a:t>Vonden jullie het een boeiende les? </a:t>
            </a:r>
          </a:p>
          <a:p>
            <a:pPr marL="0" lvl="0" indent="0" fontAlgn="base">
              <a:buNone/>
            </a:pPr>
            <a:endParaRPr lang="nl-NL" sz="20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Nabespreking: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554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nl-NL" i="1" dirty="0"/>
              <a:t>Hoe vonden jullie het om jullie product voor te stellen aan de rest van de klas? </a:t>
            </a:r>
            <a:endParaRPr lang="nl-BE" dirty="0"/>
          </a:p>
          <a:p>
            <a:pPr lvl="0" fontAlgn="base"/>
            <a:r>
              <a:rPr lang="nl-NL" i="1" dirty="0"/>
              <a:t>Zijn er dingen anders gelopen dan jullie hadden verwacht? </a:t>
            </a:r>
            <a:endParaRPr lang="nl-BE" dirty="0"/>
          </a:p>
          <a:p>
            <a:r>
              <a:rPr lang="nl-NL" i="1" dirty="0"/>
              <a:t>Hebben jullie je kunstwerk kunnen voorbereiden en afwerken zoals je wou</a:t>
            </a:r>
            <a:r>
              <a:rPr lang="nl-NL" i="1" dirty="0" smtClean="0"/>
              <a:t>?</a:t>
            </a:r>
          </a:p>
          <a:p>
            <a:endParaRPr lang="nl-NL" i="1" dirty="0" smtClean="0"/>
          </a:p>
          <a:p>
            <a:r>
              <a:rPr lang="nl-NL" i="1" dirty="0" smtClean="0"/>
              <a:t>Welke </a:t>
            </a:r>
            <a:r>
              <a:rPr lang="nl-NL" i="1" dirty="0"/>
              <a:t>kunstwerken konden beter? Waarom? </a:t>
            </a:r>
            <a:endParaRPr lang="nl-NL" i="1" dirty="0" smtClean="0"/>
          </a:p>
          <a:p>
            <a:pPr>
              <a:buFont typeface="Wingdings"/>
              <a:buChar char="à"/>
            </a:pPr>
            <a:r>
              <a:rPr lang="nl-NL" i="1" dirty="0" smtClean="0">
                <a:sym typeface="Wingdings" panose="05000000000000000000" pitchFamily="2" charset="2"/>
              </a:rPr>
              <a:t>Schrijf het op en leg het bij het kunstwerk </a:t>
            </a:r>
          </a:p>
          <a:p>
            <a:pPr marL="0" indent="0">
              <a:buNone/>
            </a:pPr>
            <a:endParaRPr lang="nl-NL" i="1" dirty="0"/>
          </a:p>
          <a:p>
            <a:r>
              <a:rPr lang="nl-NL" i="1" dirty="0"/>
              <a:t>Welke kunstwerken vonden jullie fantastisch? Waarom</a:t>
            </a:r>
            <a:r>
              <a:rPr lang="nl-NL" i="1" dirty="0" smtClean="0"/>
              <a:t>?</a:t>
            </a:r>
          </a:p>
          <a:p>
            <a:pPr>
              <a:buFont typeface="Wingdings"/>
              <a:buChar char="à"/>
            </a:pPr>
            <a:r>
              <a:rPr lang="nl-NL" i="1" dirty="0" smtClean="0">
                <a:sym typeface="Wingdings" panose="05000000000000000000" pitchFamily="2" charset="2"/>
              </a:rPr>
              <a:t>Schrijf het op en leg het bij het kunstwerk </a:t>
            </a:r>
          </a:p>
          <a:p>
            <a:pPr marL="0" indent="0">
              <a:buNone/>
            </a:pPr>
            <a:endParaRPr lang="nl-NL" i="1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Eigen mening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230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Zelf proberen?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4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Maar…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Past dit in ons thema van de ruimte?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559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gaan we doen? 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</a:t>
            </a:r>
            <a:r>
              <a:rPr lang="nl-NL" dirty="0" smtClean="0"/>
              <a:t>en </a:t>
            </a:r>
            <a:r>
              <a:rPr lang="nl-NL" dirty="0"/>
              <a:t>tekening maken in de ruimte met zonlicht.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maan </a:t>
            </a:r>
            <a:r>
              <a:rPr lang="nl-NL" dirty="0" smtClean="0"/>
              <a:t>wordt </a:t>
            </a:r>
            <a:r>
              <a:rPr lang="nl-NL" dirty="0"/>
              <a:t>vervangen door de zon. </a:t>
            </a:r>
            <a:endParaRPr lang="nl-BE" dirty="0"/>
          </a:p>
          <a:p>
            <a:r>
              <a:rPr lang="nl-B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004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Ideeën?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08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5 </a:t>
            </a:r>
            <a:r>
              <a:rPr lang="nl-NL" dirty="0"/>
              <a:t>groepjes 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Iedere </a:t>
            </a:r>
            <a:r>
              <a:rPr lang="nl-NL" dirty="0"/>
              <a:t>groep staat in een </a:t>
            </a:r>
            <a:r>
              <a:rPr lang="nl-NL" dirty="0" smtClean="0"/>
              <a:t>rij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dirty="0"/>
              <a:t>achterste persoon van </a:t>
            </a:r>
            <a:r>
              <a:rPr lang="nl-NL" dirty="0" smtClean="0"/>
              <a:t>elke groep </a:t>
            </a:r>
            <a:r>
              <a:rPr lang="nl-NL" dirty="0"/>
              <a:t>krijgt een kaartje met daarop een vorm of figuur. 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Teken met je vinger op </a:t>
            </a:r>
            <a:r>
              <a:rPr lang="nl-NL" dirty="0"/>
              <a:t>de rug </a:t>
            </a:r>
            <a:r>
              <a:rPr lang="nl-NL" dirty="0" smtClean="0"/>
              <a:t>van </a:t>
            </a:r>
            <a:r>
              <a:rPr lang="nl-NL" dirty="0"/>
              <a:t>degene die voor </a:t>
            </a:r>
            <a:r>
              <a:rPr lang="nl-NL" dirty="0" smtClean="0"/>
              <a:t>je staat deze figuur of vorm. 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Geef het door tot de persoon die vooraan staat.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dirty="0"/>
              <a:t>voorste </a:t>
            </a:r>
            <a:r>
              <a:rPr lang="nl-NL" dirty="0" smtClean="0"/>
              <a:t>tekent </a:t>
            </a:r>
            <a:r>
              <a:rPr lang="nl-NL" dirty="0"/>
              <a:t>de vorm </a:t>
            </a:r>
            <a:r>
              <a:rPr lang="nl-NL" dirty="0" smtClean="0"/>
              <a:t>of figuur op </a:t>
            </a:r>
            <a:r>
              <a:rPr lang="nl-NL" dirty="0"/>
              <a:t>het bord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Klopt </a:t>
            </a:r>
            <a:r>
              <a:rPr lang="nl-NL" dirty="0"/>
              <a:t>het met de beginfiguur?</a:t>
            </a:r>
            <a:endParaRPr lang="nl-BE" dirty="0"/>
          </a:p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Opdracht: kriebelestafette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85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 flipH="1">
            <a:off x="8444752" y="5805264"/>
            <a:ext cx="87688" cy="320898"/>
          </a:xfrm>
        </p:spPr>
        <p:txBody>
          <a:bodyPr>
            <a:normAutofit fontScale="70000" lnSpcReduction="20000"/>
          </a:bodyPr>
          <a:lstStyle/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t 4"/>
              <p14:cNvContentPartPr/>
              <p14:nvPr/>
            </p14:nvContentPartPr>
            <p14:xfrm>
              <a:off x="339147" y="4053498"/>
              <a:ext cx="999720" cy="1030320"/>
            </p14:xfrm>
          </p:contentPart>
        </mc:Choice>
        <mc:Fallback>
          <p:pic>
            <p:nvPicPr>
              <p:cNvPr id="5" name="Inkt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267" y="4041618"/>
                <a:ext cx="102348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t 6"/>
              <p14:cNvContentPartPr/>
              <p14:nvPr/>
            </p14:nvContentPartPr>
            <p14:xfrm>
              <a:off x="2593107" y="2861538"/>
              <a:ext cx="2968200" cy="3457800"/>
            </p14:xfrm>
          </p:contentPart>
        </mc:Choice>
        <mc:Fallback>
          <p:pic>
            <p:nvPicPr>
              <p:cNvPr id="7" name="Inkt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227" y="2849658"/>
                <a:ext cx="2991960" cy="34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t 8"/>
              <p14:cNvContentPartPr/>
              <p14:nvPr/>
            </p14:nvContentPartPr>
            <p14:xfrm>
              <a:off x="6892227" y="3111738"/>
              <a:ext cx="1433160" cy="1760760"/>
            </p14:xfrm>
          </p:contentPart>
        </mc:Choice>
        <mc:Fallback>
          <p:pic>
            <p:nvPicPr>
              <p:cNvPr id="9" name="Inkt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0347" y="3099858"/>
                <a:ext cx="1456920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t 10"/>
              <p14:cNvContentPartPr/>
              <p14:nvPr/>
            </p14:nvContentPartPr>
            <p14:xfrm>
              <a:off x="1020627" y="2248818"/>
              <a:ext cx="1382040" cy="1245240"/>
            </p14:xfrm>
          </p:contentPart>
        </mc:Choice>
        <mc:Fallback>
          <p:pic>
            <p:nvPicPr>
              <p:cNvPr id="11" name="Inkt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8747" y="2236938"/>
                <a:ext cx="1405800" cy="12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t 12"/>
              <p14:cNvContentPartPr/>
              <p14:nvPr/>
            </p14:nvContentPartPr>
            <p14:xfrm>
              <a:off x="649467" y="2259258"/>
              <a:ext cx="307800" cy="260280"/>
            </p14:xfrm>
          </p:contentPart>
        </mc:Choice>
        <mc:Fallback>
          <p:pic>
            <p:nvPicPr>
              <p:cNvPr id="13" name="Inkt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7587" y="2247378"/>
                <a:ext cx="3315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t 14"/>
              <p14:cNvContentPartPr/>
              <p14:nvPr/>
            </p14:nvContentPartPr>
            <p14:xfrm>
              <a:off x="392067" y="5412858"/>
              <a:ext cx="1083960" cy="1127520"/>
            </p14:xfrm>
          </p:contentPart>
        </mc:Choice>
        <mc:Fallback>
          <p:pic>
            <p:nvPicPr>
              <p:cNvPr id="15" name="Inkt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0187" y="5400978"/>
                <a:ext cx="110772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t 16"/>
              <p14:cNvContentPartPr/>
              <p14:nvPr/>
            </p14:nvContentPartPr>
            <p14:xfrm>
              <a:off x="5909427" y="4926858"/>
              <a:ext cx="1818720" cy="1324080"/>
            </p14:xfrm>
          </p:contentPart>
        </mc:Choice>
        <mc:Fallback>
          <p:pic>
            <p:nvPicPr>
              <p:cNvPr id="17" name="Inkt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7547" y="4914978"/>
                <a:ext cx="1842480" cy="13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69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BE" dirty="0" smtClean="0"/>
              <a:t>De uitdelers delen een wit blad </a:t>
            </a:r>
            <a:r>
              <a:rPr lang="nl-BE" dirty="0" smtClean="0"/>
              <a:t>en houtskool uit.</a:t>
            </a:r>
            <a:endParaRPr lang="nl-BE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Teken </a:t>
            </a:r>
            <a:r>
              <a:rPr lang="nl-NL" dirty="0"/>
              <a:t>een lijn :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enk </a:t>
            </a:r>
            <a:r>
              <a:rPr lang="nl-NL" dirty="0"/>
              <a:t>aan wiskunde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enk </a:t>
            </a:r>
            <a:r>
              <a:rPr lang="nl-NL" dirty="0"/>
              <a:t>aan muziek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enk </a:t>
            </a:r>
            <a:r>
              <a:rPr lang="nl-NL" dirty="0"/>
              <a:t>aan licht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enk </a:t>
            </a:r>
            <a:r>
              <a:rPr lang="nl-NL" dirty="0"/>
              <a:t>aan donker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enk </a:t>
            </a:r>
            <a:r>
              <a:rPr lang="nl-NL" dirty="0"/>
              <a:t>aan de ruimte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enk </a:t>
            </a:r>
            <a:r>
              <a:rPr lang="nl-NL" dirty="0"/>
              <a:t>aan het gewichtloos zijn van de astronauten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T</a:t>
            </a:r>
            <a:r>
              <a:rPr lang="nl-NL" dirty="0" smtClean="0"/>
              <a:t>eken </a:t>
            </a:r>
            <a:r>
              <a:rPr lang="nl-NL" dirty="0"/>
              <a:t>een hele lichte lijn</a:t>
            </a: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T</a:t>
            </a:r>
            <a:r>
              <a:rPr lang="nl-NL" dirty="0" smtClean="0"/>
              <a:t>eken </a:t>
            </a:r>
            <a:r>
              <a:rPr lang="nl-NL" dirty="0"/>
              <a:t>nu een hele donkere </a:t>
            </a:r>
            <a:r>
              <a:rPr lang="nl-NL" dirty="0" smtClean="0"/>
              <a:t>lijn</a:t>
            </a:r>
          </a:p>
          <a:p>
            <a:pPr marL="457200" lvl="0" indent="-457200" fontAlgn="base">
              <a:buFont typeface="+mj-lt"/>
              <a:buAutoNum type="arabicPeriod"/>
            </a:pPr>
            <a:endParaRPr lang="nl-NL" dirty="0" smtClean="0"/>
          </a:p>
          <a:p>
            <a:pPr marL="0" lvl="0" indent="0" fontAlgn="base">
              <a:buNone/>
            </a:pPr>
            <a:r>
              <a:rPr lang="nl-NL" dirty="0"/>
              <a:t>W</a:t>
            </a:r>
            <a:r>
              <a:rPr lang="nl-NL" dirty="0" smtClean="0"/>
              <a:t>at </a:t>
            </a:r>
            <a:r>
              <a:rPr lang="nl-NL" dirty="0"/>
              <a:t>gebeurt er? </a:t>
            </a:r>
            <a:endParaRPr lang="nl-NL" dirty="0" smtClean="0"/>
          </a:p>
          <a:p>
            <a:pPr marL="0" lvl="0" indent="0" fontAlgn="base">
              <a:buNone/>
            </a:pPr>
            <a:endParaRPr lang="nl-BE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nl-NL" dirty="0"/>
              <a:t>Teken lijnen naast elkaar van licht naar donker</a:t>
            </a:r>
            <a:endParaRPr lang="nl-BE" dirty="0"/>
          </a:p>
          <a:p>
            <a:pPr marL="457200" indent="-457200">
              <a:buFont typeface="+mj-lt"/>
              <a:buAutoNum type="arabicPeriod"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Lijnen tekenen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718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245</TotalTime>
  <Words>490</Words>
  <Application>Microsoft Office PowerPoint</Application>
  <PresentationFormat>Diavoorstelling (4:3)</PresentationFormat>
  <Paragraphs>95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Wingdings</vt:lpstr>
      <vt:lpstr>Hardcover</vt:lpstr>
      <vt:lpstr>Houtskool</vt:lpstr>
      <vt:lpstr>PowerPoint-presentatie</vt:lpstr>
      <vt:lpstr>Zelf proberen? </vt:lpstr>
      <vt:lpstr>Maar…</vt:lpstr>
      <vt:lpstr>Wat gaan we doen? </vt:lpstr>
      <vt:lpstr>Ideeën? </vt:lpstr>
      <vt:lpstr>Opdracht: kriebelestafette </vt:lpstr>
      <vt:lpstr>PowerPoint-presentatie</vt:lpstr>
      <vt:lpstr>Lijnen tekenen</vt:lpstr>
      <vt:lpstr>Schaduwen </vt:lpstr>
      <vt:lpstr>Contouren </vt:lpstr>
      <vt:lpstr>Schimmen</vt:lpstr>
      <vt:lpstr>Tegenlicht </vt:lpstr>
      <vt:lpstr>Licht </vt:lpstr>
      <vt:lpstr>Donker </vt:lpstr>
      <vt:lpstr>Achtergrond en voorgrond </vt:lpstr>
      <vt:lpstr>Wat zie je bij een landschap met maanlicht?</vt:lpstr>
      <vt:lpstr>Landschap bij maanlicht:</vt:lpstr>
      <vt:lpstr>Opdracht</vt:lpstr>
      <vt:lpstr>Opdracht </vt:lpstr>
      <vt:lpstr>Klaar? </vt:lpstr>
      <vt:lpstr>Nabespreking: </vt:lpstr>
      <vt:lpstr>Eigen mening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Houtskool</dc:title>
  <dc:creator>Luc Leblanc</dc:creator>
  <cp:lastModifiedBy>Els Van Tichelt</cp:lastModifiedBy>
  <cp:revision>13</cp:revision>
  <dcterms:created xsi:type="dcterms:W3CDTF">2019-05-08T13:18:12Z</dcterms:created>
  <dcterms:modified xsi:type="dcterms:W3CDTF">2019-05-09T13:30:33Z</dcterms:modified>
</cp:coreProperties>
</file>