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76" r:id="rId4"/>
    <p:sldId id="280" r:id="rId5"/>
    <p:sldId id="277" r:id="rId6"/>
    <p:sldId id="278" r:id="rId7"/>
    <p:sldId id="281" r:id="rId8"/>
    <p:sldId id="279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7" r:id="rId18"/>
    <p:sldId id="269" r:id="rId19"/>
    <p:sldId id="270" r:id="rId20"/>
    <p:sldId id="271" r:id="rId21"/>
    <p:sldId id="272" r:id="rId22"/>
    <p:sldId id="265" r:id="rId23"/>
    <p:sldId id="266" r:id="rId24"/>
    <p:sldId id="273" r:id="rId25"/>
    <p:sldId id="268" r:id="rId26"/>
    <p:sldId id="274" r:id="rId27"/>
    <p:sldId id="275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21758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64537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3761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265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6834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542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70426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2215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6947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686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987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1186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3386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375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323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556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20D86-D74E-4BE1-8E98-618A51022535}" type="datetimeFigureOut">
              <a:rPr lang="nl-BE" smtClean="0"/>
              <a:t>3/03/2016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966E717-F8B4-4968-8713-2E68A0FEBF6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19998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P6Tz5tP8EE&amp;list=PLFbQ_e_zJCcSekL4n26K0oLVZlrQYBgI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tvTqknDobU&amp;list=PLhd1HyMTk3f5yqcPXjLo8qroWJiMMFBS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fdJPZlnRU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qDeH3hwxf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tXby3twMm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fMwrdWmEx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Muziek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89383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/>
          <p:cNvCxnSpPr/>
          <p:nvPr/>
        </p:nvCxnSpPr>
        <p:spPr>
          <a:xfrm flipV="1">
            <a:off x="756745" y="3195145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 flipV="1">
            <a:off x="6574221" y="3195145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 flipV="1">
            <a:off x="4550980" y="3195145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 flipV="1">
            <a:off x="2606566" y="3195145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itel 1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l-BE" dirty="0" smtClean="0"/>
              <a:t>Stampen met de voeten op de grond</a:t>
            </a:r>
            <a:endParaRPr lang="nl-BE" dirty="0"/>
          </a:p>
        </p:txBody>
      </p:sp>
      <p:pic>
        <p:nvPicPr>
          <p:cNvPr id="7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161283" y="525867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30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/>
          <p:nvPr/>
        </p:nvSpPr>
        <p:spPr>
          <a:xfrm>
            <a:off x="683173" y="2983263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4" name="Vrije vorm 13"/>
          <p:cNvSpPr/>
          <p:nvPr/>
        </p:nvSpPr>
        <p:spPr>
          <a:xfrm>
            <a:off x="8508123" y="2983263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Vrije vorm 14"/>
          <p:cNvSpPr/>
          <p:nvPr/>
        </p:nvSpPr>
        <p:spPr>
          <a:xfrm>
            <a:off x="6027682" y="2983263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Vrije vorm 15"/>
          <p:cNvSpPr/>
          <p:nvPr/>
        </p:nvSpPr>
        <p:spPr>
          <a:xfrm>
            <a:off x="3397469" y="2983263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Titel 1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nl-BE" dirty="0"/>
          </a:p>
        </p:txBody>
      </p:sp>
      <p:sp>
        <p:nvSpPr>
          <p:cNvPr id="18" name="Titel 1"/>
          <p:cNvSpPr txBox="1">
            <a:spLocks/>
          </p:cNvSpPr>
          <p:nvPr/>
        </p:nvSpPr>
        <p:spPr>
          <a:xfrm>
            <a:off x="863974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l-BE" dirty="0" smtClean="0"/>
              <a:t>Klappen op de poep</a:t>
            </a:r>
            <a:endParaRPr lang="nl-BE" dirty="0"/>
          </a:p>
        </p:txBody>
      </p:sp>
      <p:pic>
        <p:nvPicPr>
          <p:cNvPr id="8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161283" y="525867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85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879676" y="313899"/>
            <a:ext cx="5343447" cy="3850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BE" sz="30000" dirty="0" smtClean="0"/>
              <a:t>….</a:t>
            </a:r>
            <a:endParaRPr lang="nl-BE" sz="30000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BE" dirty="0" smtClean="0"/>
              <a:t>Klappen op de bank</a:t>
            </a:r>
            <a:endParaRPr lang="nl-BE" dirty="0"/>
          </a:p>
        </p:txBody>
      </p:sp>
      <p:pic>
        <p:nvPicPr>
          <p:cNvPr id="5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161283" y="525867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82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al 1"/>
          <p:cNvSpPr/>
          <p:nvPr/>
        </p:nvSpPr>
        <p:spPr>
          <a:xfrm>
            <a:off x="1298028" y="2638097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" name="Ovaal 2"/>
          <p:cNvSpPr/>
          <p:nvPr/>
        </p:nvSpPr>
        <p:spPr>
          <a:xfrm>
            <a:off x="4507526" y="2638097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7192369" y="791571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..</a:t>
            </a:r>
            <a:endParaRPr lang="nl-BE" sz="30000" dirty="0"/>
          </a:p>
        </p:txBody>
      </p:sp>
      <p:pic>
        <p:nvPicPr>
          <p:cNvPr id="6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189780" y="570011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91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1"/>
          <p:cNvCxnSpPr/>
          <p:nvPr/>
        </p:nvCxnSpPr>
        <p:spPr>
          <a:xfrm flipV="1">
            <a:off x="756745" y="3195145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" name="Rechte verbindingslijn 2"/>
          <p:cNvCxnSpPr/>
          <p:nvPr/>
        </p:nvCxnSpPr>
        <p:spPr>
          <a:xfrm flipV="1">
            <a:off x="2929013" y="3195144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Vrije vorm 3"/>
          <p:cNvSpPr/>
          <p:nvPr/>
        </p:nvSpPr>
        <p:spPr>
          <a:xfrm>
            <a:off x="8446942" y="2746671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Vrije vorm 4"/>
          <p:cNvSpPr/>
          <p:nvPr/>
        </p:nvSpPr>
        <p:spPr>
          <a:xfrm>
            <a:off x="5325371" y="2746671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6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78965" y="533224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52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/>
          <p:cNvGrpSpPr/>
          <p:nvPr/>
        </p:nvGrpSpPr>
        <p:grpSpPr>
          <a:xfrm>
            <a:off x="438219" y="2203643"/>
            <a:ext cx="4905507" cy="2217682"/>
            <a:chOff x="438219" y="2203643"/>
            <a:chExt cx="4905507" cy="2217682"/>
          </a:xfrm>
        </p:grpSpPr>
        <p:sp>
          <p:nvSpPr>
            <p:cNvPr id="2" name="Ovaal 1"/>
            <p:cNvSpPr/>
            <p:nvPr/>
          </p:nvSpPr>
          <p:spPr>
            <a:xfrm>
              <a:off x="438219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3" name="Ovaal 2"/>
            <p:cNvSpPr/>
            <p:nvPr/>
          </p:nvSpPr>
          <p:spPr>
            <a:xfrm>
              <a:off x="3178595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7" name="Groep 6"/>
          <p:cNvGrpSpPr/>
          <p:nvPr/>
        </p:nvGrpSpPr>
        <p:grpSpPr>
          <a:xfrm>
            <a:off x="5666565" y="2694627"/>
            <a:ext cx="5115555" cy="896946"/>
            <a:chOff x="5666565" y="2694627"/>
            <a:chExt cx="5115555" cy="896946"/>
          </a:xfrm>
        </p:grpSpPr>
        <p:sp>
          <p:nvSpPr>
            <p:cNvPr id="4" name="Vrije vorm 3"/>
            <p:cNvSpPr/>
            <p:nvPr/>
          </p:nvSpPr>
          <p:spPr>
            <a:xfrm>
              <a:off x="5666565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5" name="Vrije vorm 4"/>
            <p:cNvSpPr/>
            <p:nvPr/>
          </p:nvSpPr>
          <p:spPr>
            <a:xfrm>
              <a:off x="8385762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pic>
        <p:nvPicPr>
          <p:cNvPr id="8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77320" y="544786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0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2"/>
          <p:cNvSpPr txBox="1">
            <a:spLocks/>
          </p:cNvSpPr>
          <p:nvPr/>
        </p:nvSpPr>
        <p:spPr>
          <a:xfrm>
            <a:off x="1064524" y="-385027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..</a:t>
            </a:r>
            <a:endParaRPr lang="nl-BE" sz="30000" dirty="0"/>
          </a:p>
        </p:txBody>
      </p:sp>
      <p:grpSp>
        <p:nvGrpSpPr>
          <p:cNvPr id="5" name="Groep 4"/>
          <p:cNvGrpSpPr/>
          <p:nvPr/>
        </p:nvGrpSpPr>
        <p:grpSpPr>
          <a:xfrm>
            <a:off x="5124028" y="3237656"/>
            <a:ext cx="4375677" cy="1"/>
            <a:chOff x="4973903" y="3196712"/>
            <a:chExt cx="4375677" cy="1"/>
          </a:xfrm>
        </p:grpSpPr>
        <p:cxnSp>
          <p:nvCxnSpPr>
            <p:cNvPr id="3" name="Rechte verbindingslijn 2"/>
            <p:cNvCxnSpPr/>
            <p:nvPr/>
          </p:nvCxnSpPr>
          <p:spPr>
            <a:xfrm flipV="1">
              <a:off x="4973903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Rechte verbindingslijn 3"/>
            <p:cNvCxnSpPr/>
            <p:nvPr/>
          </p:nvCxnSpPr>
          <p:spPr>
            <a:xfrm flipV="1">
              <a:off x="7678435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6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05393" y="52796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06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6475156" y="1995710"/>
            <a:ext cx="4375677" cy="1"/>
            <a:chOff x="4973903" y="3196712"/>
            <a:chExt cx="4375677" cy="1"/>
          </a:xfrm>
        </p:grpSpPr>
        <p:cxnSp>
          <p:nvCxnSpPr>
            <p:cNvPr id="3" name="Rechte verbindingslijn 2"/>
            <p:cNvCxnSpPr/>
            <p:nvPr/>
          </p:nvCxnSpPr>
          <p:spPr>
            <a:xfrm flipV="1">
              <a:off x="4973903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Rechte verbindingslijn 3"/>
            <p:cNvCxnSpPr/>
            <p:nvPr/>
          </p:nvCxnSpPr>
          <p:spPr>
            <a:xfrm flipV="1">
              <a:off x="7678435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ep 4"/>
          <p:cNvGrpSpPr/>
          <p:nvPr/>
        </p:nvGrpSpPr>
        <p:grpSpPr>
          <a:xfrm>
            <a:off x="1100213" y="4782128"/>
            <a:ext cx="4375677" cy="1"/>
            <a:chOff x="4973903" y="3196712"/>
            <a:chExt cx="4375677" cy="1"/>
          </a:xfrm>
        </p:grpSpPr>
        <p:cxnSp>
          <p:nvCxnSpPr>
            <p:cNvPr id="6" name="Rechte verbindingslijn 5"/>
            <p:cNvCxnSpPr/>
            <p:nvPr/>
          </p:nvCxnSpPr>
          <p:spPr>
            <a:xfrm flipV="1">
              <a:off x="4973903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 flipV="1">
              <a:off x="7678435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ep 7"/>
          <p:cNvGrpSpPr/>
          <p:nvPr/>
        </p:nvGrpSpPr>
        <p:grpSpPr>
          <a:xfrm>
            <a:off x="570383" y="1548550"/>
            <a:ext cx="4905507" cy="2217682"/>
            <a:chOff x="438219" y="2203643"/>
            <a:chExt cx="4905507" cy="2217682"/>
          </a:xfrm>
        </p:grpSpPr>
        <p:sp>
          <p:nvSpPr>
            <p:cNvPr id="9" name="Ovaal 8"/>
            <p:cNvSpPr/>
            <p:nvPr/>
          </p:nvSpPr>
          <p:spPr>
            <a:xfrm>
              <a:off x="438219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0" name="Ovaal 9"/>
            <p:cNvSpPr/>
            <p:nvPr/>
          </p:nvSpPr>
          <p:spPr>
            <a:xfrm>
              <a:off x="3178595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11" name="Groep 10"/>
          <p:cNvGrpSpPr/>
          <p:nvPr/>
        </p:nvGrpSpPr>
        <p:grpSpPr>
          <a:xfrm>
            <a:off x="6144237" y="3911927"/>
            <a:ext cx="5115555" cy="896946"/>
            <a:chOff x="5666565" y="2694627"/>
            <a:chExt cx="5115555" cy="896946"/>
          </a:xfrm>
        </p:grpSpPr>
        <p:sp>
          <p:nvSpPr>
            <p:cNvPr id="12" name="Vrije vorm 11"/>
            <p:cNvSpPr/>
            <p:nvPr/>
          </p:nvSpPr>
          <p:spPr>
            <a:xfrm>
              <a:off x="5666565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3" name="Vrije vorm 12"/>
            <p:cNvSpPr/>
            <p:nvPr/>
          </p:nvSpPr>
          <p:spPr>
            <a:xfrm>
              <a:off x="8385762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pic>
        <p:nvPicPr>
          <p:cNvPr id="14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56813" y="589980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1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915891" y="3251559"/>
            <a:ext cx="4905507" cy="2217682"/>
            <a:chOff x="438219" y="2203643"/>
            <a:chExt cx="4905507" cy="2217682"/>
          </a:xfrm>
        </p:grpSpPr>
        <p:sp>
          <p:nvSpPr>
            <p:cNvPr id="3" name="Ovaal 2"/>
            <p:cNvSpPr/>
            <p:nvPr/>
          </p:nvSpPr>
          <p:spPr>
            <a:xfrm>
              <a:off x="438219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4" name="Ovaal 3"/>
            <p:cNvSpPr/>
            <p:nvPr/>
          </p:nvSpPr>
          <p:spPr>
            <a:xfrm>
              <a:off x="3178595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5" name="Groep 4"/>
          <p:cNvGrpSpPr/>
          <p:nvPr/>
        </p:nvGrpSpPr>
        <p:grpSpPr>
          <a:xfrm>
            <a:off x="1031974" y="1834211"/>
            <a:ext cx="4375677" cy="1"/>
            <a:chOff x="4973903" y="3196712"/>
            <a:chExt cx="4375677" cy="1"/>
          </a:xfrm>
        </p:grpSpPr>
        <p:cxnSp>
          <p:nvCxnSpPr>
            <p:cNvPr id="6" name="Rechte verbindingslijn 5"/>
            <p:cNvCxnSpPr/>
            <p:nvPr/>
          </p:nvCxnSpPr>
          <p:spPr>
            <a:xfrm flipV="1">
              <a:off x="4973903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 flipV="1">
              <a:off x="7678435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ep 7"/>
          <p:cNvGrpSpPr/>
          <p:nvPr/>
        </p:nvGrpSpPr>
        <p:grpSpPr>
          <a:xfrm>
            <a:off x="6144237" y="3911927"/>
            <a:ext cx="5115555" cy="896946"/>
            <a:chOff x="5666565" y="2694627"/>
            <a:chExt cx="5115555" cy="896946"/>
          </a:xfrm>
        </p:grpSpPr>
        <p:sp>
          <p:nvSpPr>
            <p:cNvPr id="9" name="Vrije vorm 8"/>
            <p:cNvSpPr/>
            <p:nvPr/>
          </p:nvSpPr>
          <p:spPr>
            <a:xfrm>
              <a:off x="5666565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0" name="Vrije vorm 9"/>
            <p:cNvSpPr/>
            <p:nvPr/>
          </p:nvSpPr>
          <p:spPr>
            <a:xfrm>
              <a:off x="8385762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11" name="Groep 10"/>
          <p:cNvGrpSpPr/>
          <p:nvPr/>
        </p:nvGrpSpPr>
        <p:grpSpPr>
          <a:xfrm>
            <a:off x="6305656" y="1385738"/>
            <a:ext cx="5115555" cy="896946"/>
            <a:chOff x="5666565" y="2694627"/>
            <a:chExt cx="5115555" cy="896946"/>
          </a:xfrm>
        </p:grpSpPr>
        <p:sp>
          <p:nvSpPr>
            <p:cNvPr id="12" name="Vrije vorm 11"/>
            <p:cNvSpPr/>
            <p:nvPr/>
          </p:nvSpPr>
          <p:spPr>
            <a:xfrm>
              <a:off x="5666565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3" name="Vrije vorm 12"/>
            <p:cNvSpPr/>
            <p:nvPr/>
          </p:nvSpPr>
          <p:spPr>
            <a:xfrm>
              <a:off x="8385762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pic>
        <p:nvPicPr>
          <p:cNvPr id="14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56813" y="566857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48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5556130" y="3319798"/>
            <a:ext cx="4905507" cy="2217682"/>
            <a:chOff x="438219" y="2203643"/>
            <a:chExt cx="4905507" cy="2217682"/>
          </a:xfrm>
        </p:grpSpPr>
        <p:sp>
          <p:nvSpPr>
            <p:cNvPr id="3" name="Ovaal 2"/>
            <p:cNvSpPr/>
            <p:nvPr/>
          </p:nvSpPr>
          <p:spPr>
            <a:xfrm>
              <a:off x="438219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4" name="Ovaal 3"/>
            <p:cNvSpPr/>
            <p:nvPr/>
          </p:nvSpPr>
          <p:spPr>
            <a:xfrm>
              <a:off x="3178595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8" name="Groep 7"/>
          <p:cNvGrpSpPr/>
          <p:nvPr/>
        </p:nvGrpSpPr>
        <p:grpSpPr>
          <a:xfrm>
            <a:off x="230527" y="3973654"/>
            <a:ext cx="5115555" cy="896946"/>
            <a:chOff x="5666565" y="2694627"/>
            <a:chExt cx="5115555" cy="896946"/>
          </a:xfrm>
        </p:grpSpPr>
        <p:sp>
          <p:nvSpPr>
            <p:cNvPr id="9" name="Vrije vorm 8"/>
            <p:cNvSpPr/>
            <p:nvPr/>
          </p:nvSpPr>
          <p:spPr>
            <a:xfrm>
              <a:off x="5666565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0" name="Vrije vorm 9"/>
            <p:cNvSpPr/>
            <p:nvPr/>
          </p:nvSpPr>
          <p:spPr>
            <a:xfrm>
              <a:off x="8385762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11" name="Groep 10"/>
          <p:cNvGrpSpPr/>
          <p:nvPr/>
        </p:nvGrpSpPr>
        <p:grpSpPr>
          <a:xfrm>
            <a:off x="5795043" y="1315596"/>
            <a:ext cx="4375677" cy="1"/>
            <a:chOff x="4973903" y="3196712"/>
            <a:chExt cx="4375677" cy="1"/>
          </a:xfrm>
        </p:grpSpPr>
        <p:cxnSp>
          <p:nvCxnSpPr>
            <p:cNvPr id="12" name="Rechte verbindingslijn 11"/>
            <p:cNvCxnSpPr/>
            <p:nvPr/>
          </p:nvCxnSpPr>
          <p:spPr>
            <a:xfrm flipV="1">
              <a:off x="4973903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Rechte verbindingslijn 12"/>
            <p:cNvCxnSpPr/>
            <p:nvPr/>
          </p:nvCxnSpPr>
          <p:spPr>
            <a:xfrm flipV="1">
              <a:off x="7678435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ijdelijke aanduiding voor inhoud 2"/>
          <p:cNvSpPr txBox="1">
            <a:spLocks/>
          </p:cNvSpPr>
          <p:nvPr/>
        </p:nvSpPr>
        <p:spPr>
          <a:xfrm>
            <a:off x="1187353" y="-1722507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..</a:t>
            </a:r>
            <a:endParaRPr lang="nl-BE" sz="30000" dirty="0"/>
          </a:p>
        </p:txBody>
      </p:sp>
      <p:pic>
        <p:nvPicPr>
          <p:cNvPr id="15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57642" y="567909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78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Verschillende muziek 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Hardstyle</a:t>
            </a:r>
            <a:r>
              <a:rPr lang="nl-BE" dirty="0" smtClean="0"/>
              <a:t> </a:t>
            </a:r>
          </a:p>
          <a:p>
            <a:r>
              <a:rPr lang="nl-BE" dirty="0" smtClean="0"/>
              <a:t>Alternatief </a:t>
            </a:r>
          </a:p>
          <a:p>
            <a:r>
              <a:rPr lang="nl-BE" dirty="0" smtClean="0"/>
              <a:t>Schlager </a:t>
            </a:r>
          </a:p>
          <a:p>
            <a:r>
              <a:rPr lang="nl-BE" dirty="0" smtClean="0"/>
              <a:t>Metal </a:t>
            </a:r>
          </a:p>
          <a:p>
            <a:r>
              <a:rPr lang="nl-BE" dirty="0" smtClean="0"/>
              <a:t>Pop </a:t>
            </a:r>
          </a:p>
          <a:p>
            <a:r>
              <a:rPr lang="nl-BE" dirty="0" smtClean="0"/>
              <a:t>Kinderliedjes 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813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5597072" y="876848"/>
            <a:ext cx="4905507" cy="2217682"/>
            <a:chOff x="438219" y="2203643"/>
            <a:chExt cx="4905507" cy="2217682"/>
          </a:xfrm>
        </p:grpSpPr>
        <p:sp>
          <p:nvSpPr>
            <p:cNvPr id="3" name="Ovaal 2"/>
            <p:cNvSpPr/>
            <p:nvPr/>
          </p:nvSpPr>
          <p:spPr>
            <a:xfrm>
              <a:off x="438219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4" name="Ovaal 3"/>
            <p:cNvSpPr/>
            <p:nvPr/>
          </p:nvSpPr>
          <p:spPr>
            <a:xfrm>
              <a:off x="3178595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5" name="Groep 4"/>
          <p:cNvGrpSpPr/>
          <p:nvPr/>
        </p:nvGrpSpPr>
        <p:grpSpPr>
          <a:xfrm>
            <a:off x="1031974" y="1834211"/>
            <a:ext cx="4375677" cy="1"/>
            <a:chOff x="4973903" y="3196712"/>
            <a:chExt cx="4375677" cy="1"/>
          </a:xfrm>
        </p:grpSpPr>
        <p:cxnSp>
          <p:nvCxnSpPr>
            <p:cNvPr id="6" name="Rechte verbindingslijn 5"/>
            <p:cNvCxnSpPr/>
            <p:nvPr/>
          </p:nvCxnSpPr>
          <p:spPr>
            <a:xfrm flipV="1">
              <a:off x="4973903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 flipV="1">
              <a:off x="7678435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ep 7"/>
          <p:cNvGrpSpPr/>
          <p:nvPr/>
        </p:nvGrpSpPr>
        <p:grpSpPr>
          <a:xfrm>
            <a:off x="5906499" y="4907232"/>
            <a:ext cx="4375677" cy="1"/>
            <a:chOff x="4973903" y="3196712"/>
            <a:chExt cx="4375677" cy="1"/>
          </a:xfrm>
        </p:grpSpPr>
        <p:cxnSp>
          <p:nvCxnSpPr>
            <p:cNvPr id="9" name="Rechte verbindingslijn 8"/>
            <p:cNvCxnSpPr/>
            <p:nvPr/>
          </p:nvCxnSpPr>
          <p:spPr>
            <a:xfrm flipV="1">
              <a:off x="4973903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Rechte verbindingslijn 9"/>
            <p:cNvCxnSpPr/>
            <p:nvPr/>
          </p:nvCxnSpPr>
          <p:spPr>
            <a:xfrm flipV="1">
              <a:off x="7678435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ijdelijke aanduiding voor inhoud 2"/>
          <p:cNvSpPr txBox="1">
            <a:spLocks/>
          </p:cNvSpPr>
          <p:nvPr/>
        </p:nvSpPr>
        <p:spPr>
          <a:xfrm>
            <a:off x="1064782" y="1280000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..</a:t>
            </a:r>
            <a:endParaRPr lang="nl-BE" sz="30000" dirty="0"/>
          </a:p>
        </p:txBody>
      </p:sp>
      <p:pic>
        <p:nvPicPr>
          <p:cNvPr id="12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197779" y="579470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58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6144237" y="3911927"/>
            <a:ext cx="5115555" cy="896946"/>
            <a:chOff x="5666565" y="2694627"/>
            <a:chExt cx="5115555" cy="896946"/>
          </a:xfrm>
        </p:grpSpPr>
        <p:sp>
          <p:nvSpPr>
            <p:cNvPr id="3" name="Vrije vorm 2"/>
            <p:cNvSpPr/>
            <p:nvPr/>
          </p:nvSpPr>
          <p:spPr>
            <a:xfrm>
              <a:off x="5666565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4" name="Vrije vorm 3"/>
            <p:cNvSpPr/>
            <p:nvPr/>
          </p:nvSpPr>
          <p:spPr>
            <a:xfrm>
              <a:off x="8385762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5" name="Groep 4"/>
          <p:cNvGrpSpPr/>
          <p:nvPr/>
        </p:nvGrpSpPr>
        <p:grpSpPr>
          <a:xfrm>
            <a:off x="933067" y="1375718"/>
            <a:ext cx="5115555" cy="896946"/>
            <a:chOff x="5666565" y="2694627"/>
            <a:chExt cx="5115555" cy="896946"/>
          </a:xfrm>
        </p:grpSpPr>
        <p:sp>
          <p:nvSpPr>
            <p:cNvPr id="6" name="Vrije vorm 5"/>
            <p:cNvSpPr/>
            <p:nvPr/>
          </p:nvSpPr>
          <p:spPr>
            <a:xfrm>
              <a:off x="5666565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7" name="Vrije vorm 6"/>
            <p:cNvSpPr/>
            <p:nvPr/>
          </p:nvSpPr>
          <p:spPr>
            <a:xfrm>
              <a:off x="8385762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8" name="Groep 7"/>
          <p:cNvGrpSpPr/>
          <p:nvPr/>
        </p:nvGrpSpPr>
        <p:grpSpPr>
          <a:xfrm>
            <a:off x="933067" y="4468229"/>
            <a:ext cx="4375677" cy="1"/>
            <a:chOff x="4973903" y="3196712"/>
            <a:chExt cx="4375677" cy="1"/>
          </a:xfrm>
        </p:grpSpPr>
        <p:cxnSp>
          <p:nvCxnSpPr>
            <p:cNvPr id="9" name="Rechte verbindingslijn 8"/>
            <p:cNvCxnSpPr/>
            <p:nvPr/>
          </p:nvCxnSpPr>
          <p:spPr>
            <a:xfrm flipV="1">
              <a:off x="4973903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Rechte verbindingslijn 9"/>
            <p:cNvCxnSpPr/>
            <p:nvPr/>
          </p:nvCxnSpPr>
          <p:spPr>
            <a:xfrm flipV="1">
              <a:off x="7678435" y="3196712"/>
              <a:ext cx="1671145" cy="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ijdelijke aanduiding voor inhoud 2"/>
          <p:cNvSpPr txBox="1">
            <a:spLocks/>
          </p:cNvSpPr>
          <p:nvPr/>
        </p:nvSpPr>
        <p:spPr>
          <a:xfrm>
            <a:off x="3922944" y="1393297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nl-BE" sz="30000" dirty="0"/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7096835" y="-1476848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..</a:t>
            </a:r>
            <a:endParaRPr lang="nl-BE" sz="30000" dirty="0"/>
          </a:p>
        </p:txBody>
      </p:sp>
      <p:pic>
        <p:nvPicPr>
          <p:cNvPr id="14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221311" y="565806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66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1"/>
          <p:cNvCxnSpPr/>
          <p:nvPr/>
        </p:nvCxnSpPr>
        <p:spPr>
          <a:xfrm flipV="1">
            <a:off x="756745" y="3195145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ijdelijke aanduiding voor inhoud 2"/>
          <p:cNvSpPr txBox="1">
            <a:spLocks/>
          </p:cNvSpPr>
          <p:nvPr/>
        </p:nvSpPr>
        <p:spPr>
          <a:xfrm>
            <a:off x="6264320" y="-385027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sp>
        <p:nvSpPr>
          <p:cNvPr id="5" name="Ovaal 4"/>
          <p:cNvSpPr/>
          <p:nvPr/>
        </p:nvSpPr>
        <p:spPr>
          <a:xfrm>
            <a:off x="8585933" y="1889744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Vrije vorm 5"/>
          <p:cNvSpPr/>
          <p:nvPr/>
        </p:nvSpPr>
        <p:spPr>
          <a:xfrm>
            <a:off x="3127745" y="2558916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7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927021" y="569237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48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1"/>
          <p:cNvCxnSpPr/>
          <p:nvPr/>
        </p:nvCxnSpPr>
        <p:spPr>
          <a:xfrm flipV="1">
            <a:off x="6819543" y="4949839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" name="Rechte verbindingslijn 2"/>
          <p:cNvCxnSpPr/>
          <p:nvPr/>
        </p:nvCxnSpPr>
        <p:spPr>
          <a:xfrm flipV="1">
            <a:off x="881850" y="2191563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3147241" y="-1364476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sp>
        <p:nvSpPr>
          <p:cNvPr id="11" name="Ovaal 10"/>
          <p:cNvSpPr/>
          <p:nvPr/>
        </p:nvSpPr>
        <p:spPr>
          <a:xfrm>
            <a:off x="8899985" y="3998244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Ovaal 11"/>
          <p:cNvSpPr/>
          <p:nvPr/>
        </p:nvSpPr>
        <p:spPr>
          <a:xfrm>
            <a:off x="5060887" y="580835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3" name="Ovaal 12"/>
          <p:cNvSpPr/>
          <p:nvPr/>
        </p:nvSpPr>
        <p:spPr>
          <a:xfrm>
            <a:off x="1115861" y="3890946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Vrije vorm 15"/>
          <p:cNvSpPr/>
          <p:nvPr/>
        </p:nvSpPr>
        <p:spPr>
          <a:xfrm>
            <a:off x="3747094" y="4551314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Vrije vorm 16"/>
          <p:cNvSpPr/>
          <p:nvPr/>
        </p:nvSpPr>
        <p:spPr>
          <a:xfrm>
            <a:off x="8020803" y="1294617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0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169613" y="580382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5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2"/>
          <p:cNvSpPr txBox="1">
            <a:spLocks/>
          </p:cNvSpPr>
          <p:nvPr/>
        </p:nvSpPr>
        <p:spPr>
          <a:xfrm>
            <a:off x="1165570" y="-1231188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sp>
        <p:nvSpPr>
          <p:cNvPr id="3" name="Tijdelijke aanduiding voor inhoud 2"/>
          <p:cNvSpPr txBox="1">
            <a:spLocks/>
          </p:cNvSpPr>
          <p:nvPr/>
        </p:nvSpPr>
        <p:spPr>
          <a:xfrm>
            <a:off x="8805079" y="1336865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sp>
        <p:nvSpPr>
          <p:cNvPr id="4" name="Ovaal 3"/>
          <p:cNvSpPr/>
          <p:nvPr/>
        </p:nvSpPr>
        <p:spPr>
          <a:xfrm>
            <a:off x="1203747" y="3612913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Vrije vorm 4"/>
          <p:cNvSpPr/>
          <p:nvPr/>
        </p:nvSpPr>
        <p:spPr>
          <a:xfrm>
            <a:off x="3747094" y="4551314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Vrije vorm 5"/>
          <p:cNvSpPr/>
          <p:nvPr/>
        </p:nvSpPr>
        <p:spPr>
          <a:xfrm>
            <a:off x="3747094" y="1721892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7" name="Rechte verbindingslijn 6"/>
          <p:cNvCxnSpPr/>
          <p:nvPr/>
        </p:nvCxnSpPr>
        <p:spPr>
          <a:xfrm flipV="1">
            <a:off x="6521668" y="4999787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Rechte verbindingslijn 7"/>
          <p:cNvCxnSpPr/>
          <p:nvPr/>
        </p:nvCxnSpPr>
        <p:spPr>
          <a:xfrm flipV="1">
            <a:off x="9154669" y="2002768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 flipV="1">
            <a:off x="6813488" y="2002768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23570" y="579245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94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1203747" y="1329851"/>
            <a:ext cx="5115555" cy="896946"/>
            <a:chOff x="5666565" y="2694627"/>
            <a:chExt cx="5115555" cy="896946"/>
          </a:xfrm>
        </p:grpSpPr>
        <p:sp>
          <p:nvSpPr>
            <p:cNvPr id="3" name="Vrije vorm 2"/>
            <p:cNvSpPr/>
            <p:nvPr/>
          </p:nvSpPr>
          <p:spPr>
            <a:xfrm>
              <a:off x="5666565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4" name="Vrije vorm 3"/>
            <p:cNvSpPr/>
            <p:nvPr/>
          </p:nvSpPr>
          <p:spPr>
            <a:xfrm>
              <a:off x="8385762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sp>
        <p:nvSpPr>
          <p:cNvPr id="5" name="Ovaal 4"/>
          <p:cNvSpPr/>
          <p:nvPr/>
        </p:nvSpPr>
        <p:spPr>
          <a:xfrm>
            <a:off x="6642141" y="417062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/>
          <p:cNvSpPr/>
          <p:nvPr/>
        </p:nvSpPr>
        <p:spPr>
          <a:xfrm>
            <a:off x="1203747" y="3612913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>
          <a:xfrm>
            <a:off x="3922944" y="1393297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cxnSp>
        <p:nvCxnSpPr>
          <p:cNvPr id="9" name="Rechte verbindingslijn 8"/>
          <p:cNvCxnSpPr/>
          <p:nvPr/>
        </p:nvCxnSpPr>
        <p:spPr>
          <a:xfrm flipV="1">
            <a:off x="6190830" y="4893819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 flipV="1">
            <a:off x="9361338" y="1525902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ijdelijke aanduiding voor inhoud 2"/>
          <p:cNvSpPr txBox="1">
            <a:spLocks/>
          </p:cNvSpPr>
          <p:nvPr/>
        </p:nvSpPr>
        <p:spPr>
          <a:xfrm>
            <a:off x="9130111" y="1525902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pic>
        <p:nvPicPr>
          <p:cNvPr id="12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22883" y="569973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20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915891" y="3251559"/>
            <a:ext cx="4905507" cy="2217682"/>
            <a:chOff x="438219" y="2203643"/>
            <a:chExt cx="4905507" cy="2217682"/>
          </a:xfrm>
        </p:grpSpPr>
        <p:sp>
          <p:nvSpPr>
            <p:cNvPr id="3" name="Ovaal 2"/>
            <p:cNvSpPr/>
            <p:nvPr/>
          </p:nvSpPr>
          <p:spPr>
            <a:xfrm>
              <a:off x="438219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4" name="Ovaal 3"/>
            <p:cNvSpPr/>
            <p:nvPr/>
          </p:nvSpPr>
          <p:spPr>
            <a:xfrm>
              <a:off x="3178595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5" name="Groep 4"/>
          <p:cNvGrpSpPr/>
          <p:nvPr/>
        </p:nvGrpSpPr>
        <p:grpSpPr>
          <a:xfrm>
            <a:off x="6144237" y="3911927"/>
            <a:ext cx="5115555" cy="896946"/>
            <a:chOff x="5666565" y="2694627"/>
            <a:chExt cx="5115555" cy="896946"/>
          </a:xfrm>
        </p:grpSpPr>
        <p:sp>
          <p:nvSpPr>
            <p:cNvPr id="6" name="Vrije vorm 5"/>
            <p:cNvSpPr/>
            <p:nvPr/>
          </p:nvSpPr>
          <p:spPr>
            <a:xfrm>
              <a:off x="5666565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7" name="Vrije vorm 6"/>
            <p:cNvSpPr/>
            <p:nvPr/>
          </p:nvSpPr>
          <p:spPr>
            <a:xfrm>
              <a:off x="8385762" y="2694627"/>
              <a:ext cx="2396358" cy="896946"/>
            </a:xfrm>
            <a:custGeom>
              <a:avLst/>
              <a:gdLst>
                <a:gd name="connsiteX0" fmla="*/ 0 w 2396358"/>
                <a:gd name="connsiteY0" fmla="*/ 716379 h 896946"/>
                <a:gd name="connsiteX1" fmla="*/ 1040524 w 2396358"/>
                <a:gd name="connsiteY1" fmla="*/ 1675 h 896946"/>
                <a:gd name="connsiteX2" fmla="*/ 1376855 w 2396358"/>
                <a:gd name="connsiteY2" fmla="*/ 895054 h 896946"/>
                <a:gd name="connsiteX3" fmla="*/ 2396358 w 2396358"/>
                <a:gd name="connsiteY3" fmla="*/ 190861 h 89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96358" h="896946">
                  <a:moveTo>
                    <a:pt x="0" y="716379"/>
                  </a:moveTo>
                  <a:cubicBezTo>
                    <a:pt x="405524" y="344137"/>
                    <a:pt x="811048" y="-28104"/>
                    <a:pt x="1040524" y="1675"/>
                  </a:cubicBezTo>
                  <a:cubicBezTo>
                    <a:pt x="1270000" y="31454"/>
                    <a:pt x="1150883" y="863523"/>
                    <a:pt x="1376855" y="895054"/>
                  </a:cubicBezTo>
                  <a:cubicBezTo>
                    <a:pt x="1602827" y="926585"/>
                    <a:pt x="1999592" y="558723"/>
                    <a:pt x="2396358" y="190861"/>
                  </a:cubicBezTo>
                </a:path>
              </a:pathLst>
            </a:cu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cxnSp>
        <p:nvCxnSpPr>
          <p:cNvPr id="8" name="Rechte verbindingslijn 7"/>
          <p:cNvCxnSpPr/>
          <p:nvPr/>
        </p:nvCxnSpPr>
        <p:spPr>
          <a:xfrm flipV="1">
            <a:off x="3903259" y="1563766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9204627" y="-1829262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sp>
        <p:nvSpPr>
          <p:cNvPr id="10" name="Tijdelijke aanduiding voor inhoud 2"/>
          <p:cNvSpPr txBox="1">
            <a:spLocks/>
          </p:cNvSpPr>
          <p:nvPr/>
        </p:nvSpPr>
        <p:spPr>
          <a:xfrm>
            <a:off x="1231535" y="-1829261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sp>
        <p:nvSpPr>
          <p:cNvPr id="11" name="Vrije vorm 10"/>
          <p:cNvSpPr/>
          <p:nvPr/>
        </p:nvSpPr>
        <p:spPr>
          <a:xfrm>
            <a:off x="6144237" y="1244221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2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55843" y="555989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18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915891" y="3251559"/>
            <a:ext cx="4905507" cy="2217682"/>
            <a:chOff x="438219" y="2203643"/>
            <a:chExt cx="4905507" cy="2217682"/>
          </a:xfrm>
        </p:grpSpPr>
        <p:sp>
          <p:nvSpPr>
            <p:cNvPr id="3" name="Ovaal 2"/>
            <p:cNvSpPr/>
            <p:nvPr/>
          </p:nvSpPr>
          <p:spPr>
            <a:xfrm>
              <a:off x="438219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4" name="Ovaal 3"/>
            <p:cNvSpPr/>
            <p:nvPr/>
          </p:nvSpPr>
          <p:spPr>
            <a:xfrm>
              <a:off x="3178595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5" name="Groep 4"/>
          <p:cNvGrpSpPr/>
          <p:nvPr/>
        </p:nvGrpSpPr>
        <p:grpSpPr>
          <a:xfrm>
            <a:off x="915891" y="524281"/>
            <a:ext cx="4905507" cy="2217682"/>
            <a:chOff x="438219" y="2203643"/>
            <a:chExt cx="4905507" cy="2217682"/>
          </a:xfrm>
        </p:grpSpPr>
        <p:sp>
          <p:nvSpPr>
            <p:cNvPr id="6" name="Ovaal 5"/>
            <p:cNvSpPr/>
            <p:nvPr/>
          </p:nvSpPr>
          <p:spPr>
            <a:xfrm>
              <a:off x="438219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7" name="Ovaal 6"/>
            <p:cNvSpPr/>
            <p:nvPr/>
          </p:nvSpPr>
          <p:spPr>
            <a:xfrm>
              <a:off x="3178595" y="2203643"/>
              <a:ext cx="2165131" cy="221768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sp>
        <p:nvSpPr>
          <p:cNvPr id="8" name="Vrije vorm 7"/>
          <p:cNvSpPr/>
          <p:nvPr/>
        </p:nvSpPr>
        <p:spPr>
          <a:xfrm>
            <a:off x="6790545" y="1184649"/>
            <a:ext cx="2396358" cy="896946"/>
          </a:xfrm>
          <a:custGeom>
            <a:avLst/>
            <a:gdLst>
              <a:gd name="connsiteX0" fmla="*/ 0 w 2396358"/>
              <a:gd name="connsiteY0" fmla="*/ 716379 h 896946"/>
              <a:gd name="connsiteX1" fmla="*/ 1040524 w 2396358"/>
              <a:gd name="connsiteY1" fmla="*/ 1675 h 896946"/>
              <a:gd name="connsiteX2" fmla="*/ 1376855 w 2396358"/>
              <a:gd name="connsiteY2" fmla="*/ 895054 h 896946"/>
              <a:gd name="connsiteX3" fmla="*/ 2396358 w 2396358"/>
              <a:gd name="connsiteY3" fmla="*/ 190861 h 89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6358" h="896946">
                <a:moveTo>
                  <a:pt x="0" y="716379"/>
                </a:moveTo>
                <a:cubicBezTo>
                  <a:pt x="405524" y="344137"/>
                  <a:pt x="811048" y="-28104"/>
                  <a:pt x="1040524" y="1675"/>
                </a:cubicBezTo>
                <a:cubicBezTo>
                  <a:pt x="1270000" y="31454"/>
                  <a:pt x="1150883" y="863523"/>
                  <a:pt x="1376855" y="895054"/>
                </a:cubicBezTo>
                <a:cubicBezTo>
                  <a:pt x="1602827" y="926585"/>
                  <a:pt x="1999592" y="558723"/>
                  <a:pt x="2396358" y="190861"/>
                </a:cubicBezTo>
              </a:path>
            </a:pathLst>
          </a:cu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>
          <a:xfrm>
            <a:off x="6935223" y="992135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sp>
        <p:nvSpPr>
          <p:cNvPr id="10" name="Tijdelijke aanduiding voor inhoud 2"/>
          <p:cNvSpPr txBox="1">
            <a:spLocks/>
          </p:cNvSpPr>
          <p:nvPr/>
        </p:nvSpPr>
        <p:spPr>
          <a:xfrm rot="10800000">
            <a:off x="6026974" y="4766568"/>
            <a:ext cx="5343447" cy="3850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nl-BE" sz="30000" dirty="0" smtClean="0"/>
              <a:t>.</a:t>
            </a:r>
            <a:endParaRPr lang="nl-BE" sz="30000" dirty="0"/>
          </a:p>
        </p:txBody>
      </p:sp>
      <p:cxnSp>
        <p:nvCxnSpPr>
          <p:cNvPr id="11" name="Rechte verbindingslijn 10"/>
          <p:cNvCxnSpPr/>
          <p:nvPr/>
        </p:nvCxnSpPr>
        <p:spPr>
          <a:xfrm flipV="1">
            <a:off x="9321421" y="4369438"/>
            <a:ext cx="1671145" cy="1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2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021614" y="577368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53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Hardstyle</a:t>
            </a:r>
            <a:r>
              <a:rPr lang="nl-BE" dirty="0" smtClean="0"/>
              <a:t>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583141"/>
            <a:ext cx="8596668" cy="4567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 smtClean="0">
                <a:hlinkClick r:id="rId2"/>
              </a:rPr>
              <a:t>https</a:t>
            </a:r>
            <a:r>
              <a:rPr lang="nl-BE" dirty="0">
                <a:hlinkClick r:id="rId2"/>
              </a:rPr>
              <a:t>://</a:t>
            </a:r>
            <a:r>
              <a:rPr lang="nl-BE" dirty="0" smtClean="0">
                <a:hlinkClick r:id="rId2"/>
              </a:rPr>
              <a:t>www.youtube.com/watch?v=JP6Tz5tP8EE&amp;list=PLFbQ_e_zJCcSekL4n26K0oLVZlrQYBgI9</a:t>
            </a: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 smtClean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0726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Alternatief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>
                <a:hlinkClick r:id="rId2"/>
              </a:rPr>
              <a:t>https://www.youtube.com/watch?v=ktvTqknDobU&amp;list=PLhd1HyMTk3f5yqcPXjLo8qroWJiMMFBSk</a:t>
            </a: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7490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Schlager 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30477" y="1930400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nl-BE" dirty="0">
                <a:hlinkClick r:id="rId2"/>
              </a:rPr>
              <a:t>https://www.youtube.com/watch?v=KfdJPZlnRUM</a:t>
            </a: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0977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Metal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>
                <a:hlinkClick r:id="rId2"/>
              </a:rPr>
              <a:t>https://</a:t>
            </a:r>
            <a:r>
              <a:rPr lang="nl-BE" dirty="0" smtClean="0">
                <a:hlinkClick r:id="rId2"/>
              </a:rPr>
              <a:t>www.youtube.com/watch?v=DqDeH3hwxfw</a:t>
            </a:r>
            <a:endParaRPr lang="nl-BE" dirty="0" smtClean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23297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Pop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>
                <a:hlinkClick r:id="rId2"/>
              </a:rPr>
              <a:t>https://www.youtube.com/watch?v=QtXby3twMmI</a:t>
            </a: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35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Kinderliedjes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>
                <a:hlinkClick r:id="rId2"/>
              </a:rPr>
              <a:t>https://www.youtube.com/watch?v=6fMwrdWmExg</a:t>
            </a: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8737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al 3"/>
          <p:cNvSpPr/>
          <p:nvPr/>
        </p:nvSpPr>
        <p:spPr>
          <a:xfrm>
            <a:off x="1298028" y="2638097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Ovaal 4"/>
          <p:cNvSpPr/>
          <p:nvPr/>
        </p:nvSpPr>
        <p:spPr>
          <a:xfrm>
            <a:off x="8881242" y="2638097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" name="Ovaal 5"/>
          <p:cNvSpPr/>
          <p:nvPr/>
        </p:nvSpPr>
        <p:spPr>
          <a:xfrm>
            <a:off x="6300952" y="2638097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Ovaal 6"/>
          <p:cNvSpPr/>
          <p:nvPr/>
        </p:nvSpPr>
        <p:spPr>
          <a:xfrm>
            <a:off x="3799490" y="2638097"/>
            <a:ext cx="2165131" cy="221768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BE" dirty="0" smtClean="0"/>
              <a:t>Klappen met de handen</a:t>
            </a:r>
            <a:br>
              <a:rPr lang="nl-BE" dirty="0" smtClean="0"/>
            </a:br>
            <a:endParaRPr lang="nl-BE" dirty="0"/>
          </a:p>
        </p:txBody>
      </p:sp>
      <p:pic>
        <p:nvPicPr>
          <p:cNvPr id="2" name="Liedj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161283" y="525867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4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29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343</TotalTime>
  <Words>68</Words>
  <Application>Microsoft Office PowerPoint</Application>
  <PresentationFormat>Breedbeeld</PresentationFormat>
  <Paragraphs>43</Paragraphs>
  <Slides>27</Slides>
  <Notes>0</Notes>
  <HiddenSlides>0</HiddenSlides>
  <MMClips>19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27</vt:i4>
      </vt:variant>
    </vt:vector>
  </HeadingPairs>
  <TitlesOfParts>
    <vt:vector size="31" baseType="lpstr">
      <vt:lpstr>Arial</vt:lpstr>
      <vt:lpstr>Trebuchet MS</vt:lpstr>
      <vt:lpstr>Wingdings 3</vt:lpstr>
      <vt:lpstr>Facet</vt:lpstr>
      <vt:lpstr>Muziek </vt:lpstr>
      <vt:lpstr>Verschillende muziek  </vt:lpstr>
      <vt:lpstr>Hardstyle </vt:lpstr>
      <vt:lpstr>Alternatief </vt:lpstr>
      <vt:lpstr>Schlager  </vt:lpstr>
      <vt:lpstr>Metal </vt:lpstr>
      <vt:lpstr>Pop </vt:lpstr>
      <vt:lpstr>Kinderliedjes </vt:lpstr>
      <vt:lpstr>Klappen met de handen </vt:lpstr>
      <vt:lpstr>PowerPoint-presentatie</vt:lpstr>
      <vt:lpstr>PowerPoint-presentatie</vt:lpstr>
      <vt:lpstr>Klappen op de bank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Muziek</dc:title>
  <dc:creator>ellen balliu</dc:creator>
  <cp:lastModifiedBy>Katleen Verschoren</cp:lastModifiedBy>
  <cp:revision>13</cp:revision>
  <dcterms:created xsi:type="dcterms:W3CDTF">2016-02-04T16:11:11Z</dcterms:created>
  <dcterms:modified xsi:type="dcterms:W3CDTF">2016-03-03T10:56:21Z</dcterms:modified>
</cp:coreProperties>
</file>