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58726" autoAdjust="0"/>
  </p:normalViewPr>
  <p:slideViewPr>
    <p:cSldViewPr snapToGrid="0">
      <p:cViewPr varScale="1">
        <p:scale>
          <a:sx n="40" d="100"/>
          <a:sy n="40" d="100"/>
        </p:scale>
        <p:origin x="29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78B06-5CFD-4F60-A3AC-4D41A766B3D6}" type="datetimeFigureOut">
              <a:rPr lang="nl-BE" smtClean="0"/>
              <a:t>23/12/2020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CBAB3-8C55-4950-AF7F-0BCF62F9CC7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62529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https://www.youtube.com/watch?v=EulWNzgk62o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CBAB3-8C55-4950-AF7F-0BCF62F9CC7A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95414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https://www.youtube.com/watch?v=eOfiJtLl2s8</a:t>
            </a:r>
          </a:p>
          <a:p>
            <a:endParaRPr lang="nl-BE" dirty="0"/>
          </a:p>
          <a:p>
            <a:r>
              <a:rPr lang="nl-BE" dirty="0"/>
              <a:t>Zie je de mensen in kleur? </a:t>
            </a:r>
          </a:p>
          <a:p>
            <a:r>
              <a:rPr lang="nl-BE" dirty="0"/>
              <a:t>Waarom zie je de mensen in zwart-wit? </a:t>
            </a:r>
          </a:p>
          <a:p>
            <a:r>
              <a:rPr lang="nl-BE" dirty="0"/>
              <a:t>Zien we de mensen in voor-, zij- of achteraanzicht? </a:t>
            </a:r>
          </a:p>
          <a:p>
            <a:r>
              <a:rPr lang="nl-BE" dirty="0"/>
              <a:t>Kunnen we emoties zien? </a:t>
            </a:r>
          </a:p>
          <a:p>
            <a:r>
              <a:rPr lang="nl-BE" dirty="0"/>
              <a:t>Hoe maken ze hun emoties duidelijk? </a:t>
            </a:r>
          </a:p>
          <a:p>
            <a:r>
              <a:rPr lang="nl-BE" dirty="0"/>
              <a:t>Maken de mensen grote of kleine bewegingen?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CBAB3-8C55-4950-AF7F-0BCF62F9CC7A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5059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Op de speelplaats: </a:t>
            </a:r>
          </a:p>
          <a:p>
            <a:r>
              <a:rPr lang="nl-BE" dirty="0"/>
              <a:t>Eigen schaduw bekijken </a:t>
            </a:r>
          </a:p>
          <a:p>
            <a:r>
              <a:rPr lang="nl-BE" dirty="0"/>
              <a:t>Tikkertje schaduw </a:t>
            </a:r>
          </a:p>
          <a:p>
            <a:r>
              <a:rPr lang="nl-BE" dirty="0"/>
              <a:t>Per 2 schaduw tekenen op de speelplaats: naam inschrijven. Kunnen ze opnieuw dezelfde schaduw krijgen? </a:t>
            </a:r>
          </a:p>
          <a:p>
            <a:r>
              <a:rPr lang="nl-BE" dirty="0"/>
              <a:t>Hoeveel leerlingen kunnen er in de schaduw van de juf staan? Wat kan je de juf doen zodat iedereen in de schaduw past? </a:t>
            </a:r>
          </a:p>
          <a:p>
            <a:endParaRPr lang="nl-BE" dirty="0"/>
          </a:p>
          <a:p>
            <a:r>
              <a:rPr lang="nl-BE" dirty="0"/>
              <a:t>In de klas: </a:t>
            </a:r>
          </a:p>
          <a:p>
            <a:r>
              <a:rPr lang="nl-BE" dirty="0"/>
              <a:t>Klasgenoten herkennen achter een doek. </a:t>
            </a:r>
          </a:p>
          <a:p>
            <a:r>
              <a:rPr lang="nl-BE" dirty="0"/>
              <a:t>Wat zie je van een persoon? </a:t>
            </a:r>
          </a:p>
          <a:p>
            <a:r>
              <a:rPr lang="nl-BE" dirty="0"/>
              <a:t>Voorwerpen achter het doek herkennen </a:t>
            </a:r>
          </a:p>
          <a:p>
            <a:r>
              <a:rPr lang="nl-BE" dirty="0"/>
              <a:t>Wat gebeurt er als ze ver/dicht staan? </a:t>
            </a:r>
          </a:p>
          <a:p>
            <a:r>
              <a:rPr lang="nl-BE" dirty="0"/>
              <a:t>Hoe kan je jezelf onherkenbaar maken? Gebruik maken van attributen </a:t>
            </a:r>
          </a:p>
          <a:p>
            <a:r>
              <a:rPr lang="nl-BE" dirty="0"/>
              <a:t>Verhaal uitbeelden (het publiek moet raden)</a:t>
            </a:r>
          </a:p>
          <a:p>
            <a:endParaRPr lang="nl-BE" dirty="0"/>
          </a:p>
          <a:p>
            <a:r>
              <a:rPr lang="nl-BE" dirty="0"/>
              <a:t>UITDAGENDE OPDRACHT: </a:t>
            </a:r>
          </a:p>
          <a:p>
            <a:pPr marL="171450" indent="-171450">
              <a:buFontTx/>
              <a:buChar char="-"/>
            </a:pPr>
            <a:r>
              <a:rPr lang="nl-BE" dirty="0"/>
              <a:t>Per 4 een gedichtje uitbeelden: 2 kinderen beelden uit, 2 kinderen lezen het gedicht voor.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Het gevoel moet duidelijk herkenbaar zijn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nl-BE" dirty="0">
                <a:sym typeface="Wingdings" panose="05000000000000000000" pitchFamily="2" charset="2"/>
              </a:rPr>
              <a:t>Gebaren moeten groot zijn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nl-BE" dirty="0">
              <a:sym typeface="Wingdings" panose="05000000000000000000" pitchFamily="2" charset="2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nl-BE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CBAB3-8C55-4950-AF7F-0BCF62F9CC7A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4882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Hoe heb je een probleem opgelost? </a:t>
            </a:r>
          </a:p>
          <a:p>
            <a:r>
              <a:rPr lang="nl-BE" dirty="0"/>
              <a:t>Hoe ben je tewerk gegaan? </a:t>
            </a:r>
          </a:p>
          <a:p>
            <a:r>
              <a:rPr lang="nl-BE" dirty="0"/>
              <a:t>Ben je snel tot actie overgegaan? </a:t>
            </a:r>
          </a:p>
          <a:p>
            <a:r>
              <a:rPr lang="nl-BE" dirty="0"/>
              <a:t>Deed je het graag? </a:t>
            </a:r>
          </a:p>
          <a:p>
            <a:r>
              <a:rPr lang="nl-BE" dirty="0"/>
              <a:t>Hoe voelde je je erbij? </a:t>
            </a:r>
          </a:p>
          <a:p>
            <a:r>
              <a:rPr lang="nl-BE" dirty="0"/>
              <a:t>Was het moeilijk? </a:t>
            </a:r>
          </a:p>
          <a:p>
            <a:endParaRPr lang="nl-BE" dirty="0"/>
          </a:p>
          <a:p>
            <a:r>
              <a:rPr lang="nl-BE" dirty="0"/>
              <a:t>Waren de personages goed zichtbaar? </a:t>
            </a:r>
          </a:p>
          <a:p>
            <a:r>
              <a:rPr lang="nl-BE" dirty="0"/>
              <a:t>Waren de gevoelens duidelijk zichtbaar? </a:t>
            </a:r>
          </a:p>
          <a:p>
            <a:r>
              <a:rPr lang="nl-BE" dirty="0"/>
              <a:t>Hoe kon je de gevoelens herkennen? </a:t>
            </a:r>
          </a:p>
          <a:p>
            <a:r>
              <a:rPr lang="nl-BE" dirty="0"/>
              <a:t>Waren de gebaren groot genoeg?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0CBAB3-8C55-4950-AF7F-0BCF62F9CC7A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502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2A74D3-4E17-4C4F-A882-584090D014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Schimmenspel </a:t>
            </a:r>
          </a:p>
        </p:txBody>
      </p:sp>
    </p:spTree>
    <p:extLst>
      <p:ext uri="{BB962C8B-B14F-4D97-AF65-F5344CB8AC3E}">
        <p14:creationId xmlns:p14="http://schemas.microsoft.com/office/powerpoint/2010/main" val="351141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ter en de Wolf - Luistersprookjes en Vertellingen - YouTube">
            <a:extLst>
              <a:ext uri="{FF2B5EF4-FFF2-40B4-BE49-F238E27FC236}">
                <a16:creationId xmlns:a16="http://schemas.microsoft.com/office/drawing/2014/main" id="{2C87B9D6-8F5C-4DAC-A234-7C51585A30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71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immenspel - Zoeken - Leermiddelen - KlasCement">
            <a:extLst>
              <a:ext uri="{FF2B5EF4-FFF2-40B4-BE49-F238E27FC236}">
                <a16:creationId xmlns:a16="http://schemas.microsoft.com/office/drawing/2014/main" id="{B6D7D04B-90FD-4368-AE62-64D68E985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673100"/>
            <a:ext cx="7258050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92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iefde is... de schaduw in jezelf omarmen! - It's Just Therapy">
            <a:extLst>
              <a:ext uri="{FF2B5EF4-FFF2-40B4-BE49-F238E27FC236}">
                <a16:creationId xmlns:a16="http://schemas.microsoft.com/office/drawing/2014/main" id="{27CC7D11-E23D-45CC-8A3C-D040AFC49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60" b="1176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476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flecteren om te leren. – Karin Blogt">
            <a:extLst>
              <a:ext uri="{FF2B5EF4-FFF2-40B4-BE49-F238E27FC236}">
                <a16:creationId xmlns:a16="http://schemas.microsoft.com/office/drawing/2014/main" id="{301AB508-5377-411B-9AF8-A88A2E0FDD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71" b="9343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758437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271</Words>
  <Application>Microsoft Office PowerPoint</Application>
  <PresentationFormat>Breedbeeld</PresentationFormat>
  <Paragraphs>44</Paragraphs>
  <Slides>5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Wingdings</vt:lpstr>
      <vt:lpstr>Pakket</vt:lpstr>
      <vt:lpstr>Schimmenspel 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Schimmenspel </dc:title>
  <dc:creator>Philippe Leblanc</dc:creator>
  <cp:lastModifiedBy>Philippe Leblanc</cp:lastModifiedBy>
  <cp:revision>1</cp:revision>
  <dcterms:created xsi:type="dcterms:W3CDTF">2020-12-23T12:29:31Z</dcterms:created>
  <dcterms:modified xsi:type="dcterms:W3CDTF">2020-12-23T12:34:56Z</dcterms:modified>
</cp:coreProperties>
</file>