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56" r:id="rId4"/>
    <p:sldId id="257" r:id="rId5"/>
    <p:sldId id="260" r:id="rId6"/>
    <p:sldId id="261" r:id="rId7"/>
    <p:sldId id="262" r:id="rId8"/>
    <p:sldId id="263" r:id="rId9"/>
  </p:sldIdLst>
  <p:sldSz cx="12192000" cy="6858000"/>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15" autoAdjust="0"/>
    <p:restoredTop sz="94660"/>
  </p:normalViewPr>
  <p:slideViewPr>
    <p:cSldViewPr snapToGrid="0">
      <p:cViewPr varScale="1">
        <p:scale>
          <a:sx n="73" d="100"/>
          <a:sy n="73" d="100"/>
        </p:scale>
        <p:origin x="70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2F03B7-C1BA-4D86-908A-67E0BE6CD44A}"/>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endParaRPr lang="nl-BE"/>
          </a:p>
        </p:txBody>
      </p:sp>
      <p:sp>
        <p:nvSpPr>
          <p:cNvPr id="3" name="Ondertitel 2">
            <a:extLst>
              <a:ext uri="{FF2B5EF4-FFF2-40B4-BE49-F238E27FC236}">
                <a16:creationId xmlns:a16="http://schemas.microsoft.com/office/drawing/2014/main" id="{14666203-3FC5-4B4A-83A3-AC3E70AC6E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BE"/>
          </a:p>
        </p:txBody>
      </p:sp>
      <p:sp>
        <p:nvSpPr>
          <p:cNvPr id="4" name="Tijdelijke aanduiding voor datum 3">
            <a:extLst>
              <a:ext uri="{FF2B5EF4-FFF2-40B4-BE49-F238E27FC236}">
                <a16:creationId xmlns:a16="http://schemas.microsoft.com/office/drawing/2014/main" id="{74B105D7-4E12-4CA6-BAD1-C2F2AA461500}"/>
              </a:ext>
            </a:extLst>
          </p:cNvPr>
          <p:cNvSpPr>
            <a:spLocks noGrp="1"/>
          </p:cNvSpPr>
          <p:nvPr>
            <p:ph type="dt" sz="half" idx="10"/>
          </p:nvPr>
        </p:nvSpPr>
        <p:spPr/>
        <p:txBody>
          <a:bodyPr/>
          <a:lstStyle/>
          <a:p>
            <a:fld id="{D21B1EF4-ADB8-4A6E-B535-9E496E379B69}" type="datetimeFigureOut">
              <a:rPr lang="nl-BE" smtClean="0"/>
              <a:t>26/04/2019</a:t>
            </a:fld>
            <a:endParaRPr lang="nl-BE"/>
          </a:p>
        </p:txBody>
      </p:sp>
      <p:sp>
        <p:nvSpPr>
          <p:cNvPr id="5" name="Tijdelijke aanduiding voor voettekst 4">
            <a:extLst>
              <a:ext uri="{FF2B5EF4-FFF2-40B4-BE49-F238E27FC236}">
                <a16:creationId xmlns:a16="http://schemas.microsoft.com/office/drawing/2014/main" id="{5499CD7B-5C43-4125-87E9-BD4FD55D2CEE}"/>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ECABA509-4606-4EC7-B6B1-EFE240D3C1BB}"/>
              </a:ext>
            </a:extLst>
          </p:cNvPr>
          <p:cNvSpPr>
            <a:spLocks noGrp="1"/>
          </p:cNvSpPr>
          <p:nvPr>
            <p:ph type="sldNum" sz="quarter" idx="12"/>
          </p:nvPr>
        </p:nvSpPr>
        <p:spPr/>
        <p:txBody>
          <a:bodyPr/>
          <a:lstStyle/>
          <a:p>
            <a:fld id="{12CDE857-CAA0-4D23-A83E-BE686FEFB669}" type="slidenum">
              <a:rPr lang="nl-BE" smtClean="0"/>
              <a:t>‹nr.›</a:t>
            </a:fld>
            <a:endParaRPr lang="nl-BE"/>
          </a:p>
        </p:txBody>
      </p:sp>
    </p:spTree>
    <p:extLst>
      <p:ext uri="{BB962C8B-B14F-4D97-AF65-F5344CB8AC3E}">
        <p14:creationId xmlns:p14="http://schemas.microsoft.com/office/powerpoint/2010/main" val="2616607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C1E2E9-CB40-4A9D-A686-C7C506844F76}"/>
              </a:ext>
            </a:extLst>
          </p:cNvPr>
          <p:cNvSpPr>
            <a:spLocks noGrp="1"/>
          </p:cNvSpPr>
          <p:nvPr>
            <p:ph type="title"/>
          </p:nvPr>
        </p:nvSpPr>
        <p:spPr/>
        <p:txBody>
          <a:bodyPr/>
          <a:lstStyle/>
          <a:p>
            <a:r>
              <a:rPr lang="nl-NL"/>
              <a:t>Klik om stijl te bewerken</a:t>
            </a:r>
            <a:endParaRPr lang="nl-BE"/>
          </a:p>
        </p:txBody>
      </p:sp>
      <p:sp>
        <p:nvSpPr>
          <p:cNvPr id="3" name="Tijdelijke aanduiding voor verticale tekst 2">
            <a:extLst>
              <a:ext uri="{FF2B5EF4-FFF2-40B4-BE49-F238E27FC236}">
                <a16:creationId xmlns:a16="http://schemas.microsoft.com/office/drawing/2014/main" id="{71314CC6-6F01-4A17-AB25-2DD19EAC169E}"/>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ADF5BC86-69FC-4536-8648-41167CC22F76}"/>
              </a:ext>
            </a:extLst>
          </p:cNvPr>
          <p:cNvSpPr>
            <a:spLocks noGrp="1"/>
          </p:cNvSpPr>
          <p:nvPr>
            <p:ph type="dt" sz="half" idx="10"/>
          </p:nvPr>
        </p:nvSpPr>
        <p:spPr/>
        <p:txBody>
          <a:bodyPr/>
          <a:lstStyle/>
          <a:p>
            <a:fld id="{D21B1EF4-ADB8-4A6E-B535-9E496E379B69}" type="datetimeFigureOut">
              <a:rPr lang="nl-BE" smtClean="0"/>
              <a:t>26/04/2019</a:t>
            </a:fld>
            <a:endParaRPr lang="nl-BE"/>
          </a:p>
        </p:txBody>
      </p:sp>
      <p:sp>
        <p:nvSpPr>
          <p:cNvPr id="5" name="Tijdelijke aanduiding voor voettekst 4">
            <a:extLst>
              <a:ext uri="{FF2B5EF4-FFF2-40B4-BE49-F238E27FC236}">
                <a16:creationId xmlns:a16="http://schemas.microsoft.com/office/drawing/2014/main" id="{6B7FC49F-24AF-41D7-9A70-61D78CE1089C}"/>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510CE100-1FFE-490A-8994-6C74FFA95492}"/>
              </a:ext>
            </a:extLst>
          </p:cNvPr>
          <p:cNvSpPr>
            <a:spLocks noGrp="1"/>
          </p:cNvSpPr>
          <p:nvPr>
            <p:ph type="sldNum" sz="quarter" idx="12"/>
          </p:nvPr>
        </p:nvSpPr>
        <p:spPr/>
        <p:txBody>
          <a:bodyPr/>
          <a:lstStyle/>
          <a:p>
            <a:fld id="{12CDE857-CAA0-4D23-A83E-BE686FEFB669}" type="slidenum">
              <a:rPr lang="nl-BE" smtClean="0"/>
              <a:t>‹nr.›</a:t>
            </a:fld>
            <a:endParaRPr lang="nl-BE"/>
          </a:p>
        </p:txBody>
      </p:sp>
    </p:spTree>
    <p:extLst>
      <p:ext uri="{BB962C8B-B14F-4D97-AF65-F5344CB8AC3E}">
        <p14:creationId xmlns:p14="http://schemas.microsoft.com/office/powerpoint/2010/main" val="665582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6121FB35-0A04-467B-8419-A245AC1C8DAD}"/>
              </a:ext>
            </a:extLst>
          </p:cNvPr>
          <p:cNvSpPr>
            <a:spLocks noGrp="1"/>
          </p:cNvSpPr>
          <p:nvPr>
            <p:ph type="title" orient="vert"/>
          </p:nvPr>
        </p:nvSpPr>
        <p:spPr>
          <a:xfrm>
            <a:off x="8724900" y="365125"/>
            <a:ext cx="2628900" cy="5811838"/>
          </a:xfrm>
        </p:spPr>
        <p:txBody>
          <a:bodyPr vert="eaVert"/>
          <a:lstStyle/>
          <a:p>
            <a:r>
              <a:rPr lang="nl-NL"/>
              <a:t>Klik om stijl te bewerken</a:t>
            </a:r>
            <a:endParaRPr lang="nl-BE"/>
          </a:p>
        </p:txBody>
      </p:sp>
      <p:sp>
        <p:nvSpPr>
          <p:cNvPr id="3" name="Tijdelijke aanduiding voor verticale tekst 2">
            <a:extLst>
              <a:ext uri="{FF2B5EF4-FFF2-40B4-BE49-F238E27FC236}">
                <a16:creationId xmlns:a16="http://schemas.microsoft.com/office/drawing/2014/main" id="{9C4CFCBB-6151-4307-96C3-3AF30A7E3612}"/>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0B45464D-51CF-4460-BA74-456E4E1CB9C9}"/>
              </a:ext>
            </a:extLst>
          </p:cNvPr>
          <p:cNvSpPr>
            <a:spLocks noGrp="1"/>
          </p:cNvSpPr>
          <p:nvPr>
            <p:ph type="dt" sz="half" idx="10"/>
          </p:nvPr>
        </p:nvSpPr>
        <p:spPr/>
        <p:txBody>
          <a:bodyPr/>
          <a:lstStyle/>
          <a:p>
            <a:fld id="{D21B1EF4-ADB8-4A6E-B535-9E496E379B69}" type="datetimeFigureOut">
              <a:rPr lang="nl-BE" smtClean="0"/>
              <a:t>26/04/2019</a:t>
            </a:fld>
            <a:endParaRPr lang="nl-BE"/>
          </a:p>
        </p:txBody>
      </p:sp>
      <p:sp>
        <p:nvSpPr>
          <p:cNvPr id="5" name="Tijdelijke aanduiding voor voettekst 4">
            <a:extLst>
              <a:ext uri="{FF2B5EF4-FFF2-40B4-BE49-F238E27FC236}">
                <a16:creationId xmlns:a16="http://schemas.microsoft.com/office/drawing/2014/main" id="{CCBE5516-784E-4BC3-9147-EAD9D53FED3D}"/>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3BD6E5C9-87FE-4BC5-8DE5-24B88A47734A}"/>
              </a:ext>
            </a:extLst>
          </p:cNvPr>
          <p:cNvSpPr>
            <a:spLocks noGrp="1"/>
          </p:cNvSpPr>
          <p:nvPr>
            <p:ph type="sldNum" sz="quarter" idx="12"/>
          </p:nvPr>
        </p:nvSpPr>
        <p:spPr/>
        <p:txBody>
          <a:bodyPr/>
          <a:lstStyle/>
          <a:p>
            <a:fld id="{12CDE857-CAA0-4D23-A83E-BE686FEFB669}" type="slidenum">
              <a:rPr lang="nl-BE" smtClean="0"/>
              <a:t>‹nr.›</a:t>
            </a:fld>
            <a:endParaRPr lang="nl-BE"/>
          </a:p>
        </p:txBody>
      </p:sp>
    </p:spTree>
    <p:extLst>
      <p:ext uri="{BB962C8B-B14F-4D97-AF65-F5344CB8AC3E}">
        <p14:creationId xmlns:p14="http://schemas.microsoft.com/office/powerpoint/2010/main" val="3842345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1AE168-4D71-43F0-BAF1-886D58BC0737}"/>
              </a:ext>
            </a:extLst>
          </p:cNvPr>
          <p:cNvSpPr>
            <a:spLocks noGrp="1"/>
          </p:cNvSpPr>
          <p:nvPr>
            <p:ph type="title"/>
          </p:nvPr>
        </p:nvSpPr>
        <p:spPr/>
        <p:txBody>
          <a:body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C43AEDDA-ED95-49B5-BB12-A41D1D1A0B7B}"/>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F921CB5C-3C0C-4094-902D-AD98880990CC}"/>
              </a:ext>
            </a:extLst>
          </p:cNvPr>
          <p:cNvSpPr>
            <a:spLocks noGrp="1"/>
          </p:cNvSpPr>
          <p:nvPr>
            <p:ph type="dt" sz="half" idx="10"/>
          </p:nvPr>
        </p:nvSpPr>
        <p:spPr/>
        <p:txBody>
          <a:bodyPr/>
          <a:lstStyle/>
          <a:p>
            <a:fld id="{D21B1EF4-ADB8-4A6E-B535-9E496E379B69}" type="datetimeFigureOut">
              <a:rPr lang="nl-BE" smtClean="0"/>
              <a:t>26/04/2019</a:t>
            </a:fld>
            <a:endParaRPr lang="nl-BE"/>
          </a:p>
        </p:txBody>
      </p:sp>
      <p:sp>
        <p:nvSpPr>
          <p:cNvPr id="5" name="Tijdelijke aanduiding voor voettekst 4">
            <a:extLst>
              <a:ext uri="{FF2B5EF4-FFF2-40B4-BE49-F238E27FC236}">
                <a16:creationId xmlns:a16="http://schemas.microsoft.com/office/drawing/2014/main" id="{069CB8B1-49EE-4F6F-BED8-0DFA86B2022F}"/>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A7ADD6BF-57B7-49A8-98A9-07543A6597E5}"/>
              </a:ext>
            </a:extLst>
          </p:cNvPr>
          <p:cNvSpPr>
            <a:spLocks noGrp="1"/>
          </p:cNvSpPr>
          <p:nvPr>
            <p:ph type="sldNum" sz="quarter" idx="12"/>
          </p:nvPr>
        </p:nvSpPr>
        <p:spPr/>
        <p:txBody>
          <a:bodyPr/>
          <a:lstStyle/>
          <a:p>
            <a:fld id="{12CDE857-CAA0-4D23-A83E-BE686FEFB669}" type="slidenum">
              <a:rPr lang="nl-BE" smtClean="0"/>
              <a:t>‹nr.›</a:t>
            </a:fld>
            <a:endParaRPr lang="nl-BE"/>
          </a:p>
        </p:txBody>
      </p:sp>
    </p:spTree>
    <p:extLst>
      <p:ext uri="{BB962C8B-B14F-4D97-AF65-F5344CB8AC3E}">
        <p14:creationId xmlns:p14="http://schemas.microsoft.com/office/powerpoint/2010/main" val="1815030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6857E5-202A-4B9E-8027-81FED544AD3C}"/>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4C29DFD5-DF25-4DB9-B8AA-90FCABE6D0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919855AF-C06C-4D4E-8906-3C073D3A6309}"/>
              </a:ext>
            </a:extLst>
          </p:cNvPr>
          <p:cNvSpPr>
            <a:spLocks noGrp="1"/>
          </p:cNvSpPr>
          <p:nvPr>
            <p:ph type="dt" sz="half" idx="10"/>
          </p:nvPr>
        </p:nvSpPr>
        <p:spPr/>
        <p:txBody>
          <a:bodyPr/>
          <a:lstStyle/>
          <a:p>
            <a:fld id="{D21B1EF4-ADB8-4A6E-B535-9E496E379B69}" type="datetimeFigureOut">
              <a:rPr lang="nl-BE" smtClean="0"/>
              <a:t>26/04/2019</a:t>
            </a:fld>
            <a:endParaRPr lang="nl-BE"/>
          </a:p>
        </p:txBody>
      </p:sp>
      <p:sp>
        <p:nvSpPr>
          <p:cNvPr id="5" name="Tijdelijke aanduiding voor voettekst 4">
            <a:extLst>
              <a:ext uri="{FF2B5EF4-FFF2-40B4-BE49-F238E27FC236}">
                <a16:creationId xmlns:a16="http://schemas.microsoft.com/office/drawing/2014/main" id="{2CAE77CE-7C18-4190-B471-C7EEA07A8860}"/>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73994A1C-D9D1-42FA-8079-DCE05B48A800}"/>
              </a:ext>
            </a:extLst>
          </p:cNvPr>
          <p:cNvSpPr>
            <a:spLocks noGrp="1"/>
          </p:cNvSpPr>
          <p:nvPr>
            <p:ph type="sldNum" sz="quarter" idx="12"/>
          </p:nvPr>
        </p:nvSpPr>
        <p:spPr/>
        <p:txBody>
          <a:bodyPr/>
          <a:lstStyle/>
          <a:p>
            <a:fld id="{12CDE857-CAA0-4D23-A83E-BE686FEFB669}" type="slidenum">
              <a:rPr lang="nl-BE" smtClean="0"/>
              <a:t>‹nr.›</a:t>
            </a:fld>
            <a:endParaRPr lang="nl-BE"/>
          </a:p>
        </p:txBody>
      </p:sp>
    </p:spTree>
    <p:extLst>
      <p:ext uri="{BB962C8B-B14F-4D97-AF65-F5344CB8AC3E}">
        <p14:creationId xmlns:p14="http://schemas.microsoft.com/office/powerpoint/2010/main" val="3617011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0BC0D2-0C6F-40D8-A4CE-D317053A1808}"/>
              </a:ext>
            </a:extLst>
          </p:cNvPr>
          <p:cNvSpPr>
            <a:spLocks noGrp="1"/>
          </p:cNvSpPr>
          <p:nvPr>
            <p:ph type="title"/>
          </p:nvPr>
        </p:nvSpPr>
        <p:spPr/>
        <p:txBody>
          <a:body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7B93DBF8-1DAC-4206-84F3-C6120A934070}"/>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inhoud 3">
            <a:extLst>
              <a:ext uri="{FF2B5EF4-FFF2-40B4-BE49-F238E27FC236}">
                <a16:creationId xmlns:a16="http://schemas.microsoft.com/office/drawing/2014/main" id="{DB4EB78B-43B5-4649-A492-10F168D70437}"/>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5" name="Tijdelijke aanduiding voor datum 4">
            <a:extLst>
              <a:ext uri="{FF2B5EF4-FFF2-40B4-BE49-F238E27FC236}">
                <a16:creationId xmlns:a16="http://schemas.microsoft.com/office/drawing/2014/main" id="{9C4C0487-0DA1-4265-ABCC-2F02556F0164}"/>
              </a:ext>
            </a:extLst>
          </p:cNvPr>
          <p:cNvSpPr>
            <a:spLocks noGrp="1"/>
          </p:cNvSpPr>
          <p:nvPr>
            <p:ph type="dt" sz="half" idx="10"/>
          </p:nvPr>
        </p:nvSpPr>
        <p:spPr/>
        <p:txBody>
          <a:bodyPr/>
          <a:lstStyle/>
          <a:p>
            <a:fld id="{D21B1EF4-ADB8-4A6E-B535-9E496E379B69}" type="datetimeFigureOut">
              <a:rPr lang="nl-BE" smtClean="0"/>
              <a:t>26/04/2019</a:t>
            </a:fld>
            <a:endParaRPr lang="nl-BE"/>
          </a:p>
        </p:txBody>
      </p:sp>
      <p:sp>
        <p:nvSpPr>
          <p:cNvPr id="6" name="Tijdelijke aanduiding voor voettekst 5">
            <a:extLst>
              <a:ext uri="{FF2B5EF4-FFF2-40B4-BE49-F238E27FC236}">
                <a16:creationId xmlns:a16="http://schemas.microsoft.com/office/drawing/2014/main" id="{F63EA297-A540-4B9D-A1C3-68A2C1BE6A42}"/>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FB871613-48EA-4075-88B7-6ABB583A67EA}"/>
              </a:ext>
            </a:extLst>
          </p:cNvPr>
          <p:cNvSpPr>
            <a:spLocks noGrp="1"/>
          </p:cNvSpPr>
          <p:nvPr>
            <p:ph type="sldNum" sz="quarter" idx="12"/>
          </p:nvPr>
        </p:nvSpPr>
        <p:spPr/>
        <p:txBody>
          <a:bodyPr/>
          <a:lstStyle/>
          <a:p>
            <a:fld id="{12CDE857-CAA0-4D23-A83E-BE686FEFB669}" type="slidenum">
              <a:rPr lang="nl-BE" smtClean="0"/>
              <a:t>‹nr.›</a:t>
            </a:fld>
            <a:endParaRPr lang="nl-BE"/>
          </a:p>
        </p:txBody>
      </p:sp>
    </p:spTree>
    <p:extLst>
      <p:ext uri="{BB962C8B-B14F-4D97-AF65-F5344CB8AC3E}">
        <p14:creationId xmlns:p14="http://schemas.microsoft.com/office/powerpoint/2010/main" val="2024484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0B0EC2-6F29-48FE-8D3B-02A3D0B22BB9}"/>
              </a:ext>
            </a:extLst>
          </p:cNvPr>
          <p:cNvSpPr>
            <a:spLocks noGrp="1"/>
          </p:cNvSpPr>
          <p:nvPr>
            <p:ph type="title"/>
          </p:nvPr>
        </p:nvSpPr>
        <p:spPr>
          <a:xfrm>
            <a:off x="839788" y="365125"/>
            <a:ext cx="10515600" cy="1325563"/>
          </a:xfrm>
        </p:spPr>
        <p:txBody>
          <a:body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A9C278A5-108E-4C3A-BA68-5CF665D0E5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D386404B-4C76-4044-9CDD-00665D41C601}"/>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5" name="Tijdelijke aanduiding voor tekst 4">
            <a:extLst>
              <a:ext uri="{FF2B5EF4-FFF2-40B4-BE49-F238E27FC236}">
                <a16:creationId xmlns:a16="http://schemas.microsoft.com/office/drawing/2014/main" id="{8188AA41-297C-4C74-935E-92D874A451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C85305C6-A779-416E-9903-840863B5B6BC}"/>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7" name="Tijdelijke aanduiding voor datum 6">
            <a:extLst>
              <a:ext uri="{FF2B5EF4-FFF2-40B4-BE49-F238E27FC236}">
                <a16:creationId xmlns:a16="http://schemas.microsoft.com/office/drawing/2014/main" id="{80ACA093-2F3B-4AE3-BFEA-FBFA0B7E5734}"/>
              </a:ext>
            </a:extLst>
          </p:cNvPr>
          <p:cNvSpPr>
            <a:spLocks noGrp="1"/>
          </p:cNvSpPr>
          <p:nvPr>
            <p:ph type="dt" sz="half" idx="10"/>
          </p:nvPr>
        </p:nvSpPr>
        <p:spPr/>
        <p:txBody>
          <a:bodyPr/>
          <a:lstStyle/>
          <a:p>
            <a:fld id="{D21B1EF4-ADB8-4A6E-B535-9E496E379B69}" type="datetimeFigureOut">
              <a:rPr lang="nl-BE" smtClean="0"/>
              <a:t>26/04/2019</a:t>
            </a:fld>
            <a:endParaRPr lang="nl-BE"/>
          </a:p>
        </p:txBody>
      </p:sp>
      <p:sp>
        <p:nvSpPr>
          <p:cNvPr id="8" name="Tijdelijke aanduiding voor voettekst 7">
            <a:extLst>
              <a:ext uri="{FF2B5EF4-FFF2-40B4-BE49-F238E27FC236}">
                <a16:creationId xmlns:a16="http://schemas.microsoft.com/office/drawing/2014/main" id="{99D9202E-23EC-4644-851E-70DA071588A4}"/>
              </a:ext>
            </a:extLst>
          </p:cNvPr>
          <p:cNvSpPr>
            <a:spLocks noGrp="1"/>
          </p:cNvSpPr>
          <p:nvPr>
            <p:ph type="ftr" sz="quarter" idx="11"/>
          </p:nvPr>
        </p:nvSpPr>
        <p:spPr/>
        <p:txBody>
          <a:bodyPr/>
          <a:lstStyle/>
          <a:p>
            <a:endParaRPr lang="nl-BE"/>
          </a:p>
        </p:txBody>
      </p:sp>
      <p:sp>
        <p:nvSpPr>
          <p:cNvPr id="9" name="Tijdelijke aanduiding voor dianummer 8">
            <a:extLst>
              <a:ext uri="{FF2B5EF4-FFF2-40B4-BE49-F238E27FC236}">
                <a16:creationId xmlns:a16="http://schemas.microsoft.com/office/drawing/2014/main" id="{458BD15C-7648-480E-9234-80DB307E34DF}"/>
              </a:ext>
            </a:extLst>
          </p:cNvPr>
          <p:cNvSpPr>
            <a:spLocks noGrp="1"/>
          </p:cNvSpPr>
          <p:nvPr>
            <p:ph type="sldNum" sz="quarter" idx="12"/>
          </p:nvPr>
        </p:nvSpPr>
        <p:spPr/>
        <p:txBody>
          <a:bodyPr/>
          <a:lstStyle/>
          <a:p>
            <a:fld id="{12CDE857-CAA0-4D23-A83E-BE686FEFB669}" type="slidenum">
              <a:rPr lang="nl-BE" smtClean="0"/>
              <a:t>‹nr.›</a:t>
            </a:fld>
            <a:endParaRPr lang="nl-BE"/>
          </a:p>
        </p:txBody>
      </p:sp>
    </p:spTree>
    <p:extLst>
      <p:ext uri="{BB962C8B-B14F-4D97-AF65-F5344CB8AC3E}">
        <p14:creationId xmlns:p14="http://schemas.microsoft.com/office/powerpoint/2010/main" val="3666070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32425F-9334-4F6A-9C72-9BDDD96F62E5}"/>
              </a:ext>
            </a:extLst>
          </p:cNvPr>
          <p:cNvSpPr>
            <a:spLocks noGrp="1"/>
          </p:cNvSpPr>
          <p:nvPr>
            <p:ph type="title"/>
          </p:nvPr>
        </p:nvSpPr>
        <p:spPr/>
        <p:txBody>
          <a:bodyPr/>
          <a:lstStyle/>
          <a:p>
            <a:r>
              <a:rPr lang="nl-NL"/>
              <a:t>Klik om stijl te bewerken</a:t>
            </a:r>
            <a:endParaRPr lang="nl-BE"/>
          </a:p>
        </p:txBody>
      </p:sp>
      <p:sp>
        <p:nvSpPr>
          <p:cNvPr id="3" name="Tijdelijke aanduiding voor datum 2">
            <a:extLst>
              <a:ext uri="{FF2B5EF4-FFF2-40B4-BE49-F238E27FC236}">
                <a16:creationId xmlns:a16="http://schemas.microsoft.com/office/drawing/2014/main" id="{5859E817-2C70-4C24-93E9-8947C001C503}"/>
              </a:ext>
            </a:extLst>
          </p:cNvPr>
          <p:cNvSpPr>
            <a:spLocks noGrp="1"/>
          </p:cNvSpPr>
          <p:nvPr>
            <p:ph type="dt" sz="half" idx="10"/>
          </p:nvPr>
        </p:nvSpPr>
        <p:spPr/>
        <p:txBody>
          <a:bodyPr/>
          <a:lstStyle/>
          <a:p>
            <a:fld id="{D21B1EF4-ADB8-4A6E-B535-9E496E379B69}" type="datetimeFigureOut">
              <a:rPr lang="nl-BE" smtClean="0"/>
              <a:t>26/04/2019</a:t>
            </a:fld>
            <a:endParaRPr lang="nl-BE"/>
          </a:p>
        </p:txBody>
      </p:sp>
      <p:sp>
        <p:nvSpPr>
          <p:cNvPr id="4" name="Tijdelijke aanduiding voor voettekst 3">
            <a:extLst>
              <a:ext uri="{FF2B5EF4-FFF2-40B4-BE49-F238E27FC236}">
                <a16:creationId xmlns:a16="http://schemas.microsoft.com/office/drawing/2014/main" id="{4C92D703-80B7-478F-A96F-920935EA45B5}"/>
              </a:ext>
            </a:extLst>
          </p:cNvPr>
          <p:cNvSpPr>
            <a:spLocks noGrp="1"/>
          </p:cNvSpPr>
          <p:nvPr>
            <p:ph type="ftr" sz="quarter" idx="11"/>
          </p:nvPr>
        </p:nvSpPr>
        <p:spPr/>
        <p:txBody>
          <a:bodyPr/>
          <a:lstStyle/>
          <a:p>
            <a:endParaRPr lang="nl-BE"/>
          </a:p>
        </p:txBody>
      </p:sp>
      <p:sp>
        <p:nvSpPr>
          <p:cNvPr id="5" name="Tijdelijke aanduiding voor dianummer 4">
            <a:extLst>
              <a:ext uri="{FF2B5EF4-FFF2-40B4-BE49-F238E27FC236}">
                <a16:creationId xmlns:a16="http://schemas.microsoft.com/office/drawing/2014/main" id="{E4042BDA-EB60-4F20-B5DC-2D7F36AB068C}"/>
              </a:ext>
            </a:extLst>
          </p:cNvPr>
          <p:cNvSpPr>
            <a:spLocks noGrp="1"/>
          </p:cNvSpPr>
          <p:nvPr>
            <p:ph type="sldNum" sz="quarter" idx="12"/>
          </p:nvPr>
        </p:nvSpPr>
        <p:spPr/>
        <p:txBody>
          <a:bodyPr/>
          <a:lstStyle/>
          <a:p>
            <a:fld id="{12CDE857-CAA0-4D23-A83E-BE686FEFB669}" type="slidenum">
              <a:rPr lang="nl-BE" smtClean="0"/>
              <a:t>‹nr.›</a:t>
            </a:fld>
            <a:endParaRPr lang="nl-BE"/>
          </a:p>
        </p:txBody>
      </p:sp>
    </p:spTree>
    <p:extLst>
      <p:ext uri="{BB962C8B-B14F-4D97-AF65-F5344CB8AC3E}">
        <p14:creationId xmlns:p14="http://schemas.microsoft.com/office/powerpoint/2010/main" val="1572756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9B579CC0-00B2-49CB-99D9-BF9A6E9BA866}"/>
              </a:ext>
            </a:extLst>
          </p:cNvPr>
          <p:cNvSpPr>
            <a:spLocks noGrp="1"/>
          </p:cNvSpPr>
          <p:nvPr>
            <p:ph type="dt" sz="half" idx="10"/>
          </p:nvPr>
        </p:nvSpPr>
        <p:spPr/>
        <p:txBody>
          <a:bodyPr/>
          <a:lstStyle/>
          <a:p>
            <a:fld id="{D21B1EF4-ADB8-4A6E-B535-9E496E379B69}" type="datetimeFigureOut">
              <a:rPr lang="nl-BE" smtClean="0"/>
              <a:t>26/04/2019</a:t>
            </a:fld>
            <a:endParaRPr lang="nl-BE"/>
          </a:p>
        </p:txBody>
      </p:sp>
      <p:sp>
        <p:nvSpPr>
          <p:cNvPr id="3" name="Tijdelijke aanduiding voor voettekst 2">
            <a:extLst>
              <a:ext uri="{FF2B5EF4-FFF2-40B4-BE49-F238E27FC236}">
                <a16:creationId xmlns:a16="http://schemas.microsoft.com/office/drawing/2014/main" id="{D6364A6A-CB86-47CF-9028-507DEF3F8B10}"/>
              </a:ext>
            </a:extLst>
          </p:cNvPr>
          <p:cNvSpPr>
            <a:spLocks noGrp="1"/>
          </p:cNvSpPr>
          <p:nvPr>
            <p:ph type="ftr" sz="quarter" idx="11"/>
          </p:nvPr>
        </p:nvSpPr>
        <p:spPr/>
        <p:txBody>
          <a:bodyPr/>
          <a:lstStyle/>
          <a:p>
            <a:endParaRPr lang="nl-BE"/>
          </a:p>
        </p:txBody>
      </p:sp>
      <p:sp>
        <p:nvSpPr>
          <p:cNvPr id="4" name="Tijdelijke aanduiding voor dianummer 3">
            <a:extLst>
              <a:ext uri="{FF2B5EF4-FFF2-40B4-BE49-F238E27FC236}">
                <a16:creationId xmlns:a16="http://schemas.microsoft.com/office/drawing/2014/main" id="{79B0CA69-54EB-4650-9070-B837B1BE3D98}"/>
              </a:ext>
            </a:extLst>
          </p:cNvPr>
          <p:cNvSpPr>
            <a:spLocks noGrp="1"/>
          </p:cNvSpPr>
          <p:nvPr>
            <p:ph type="sldNum" sz="quarter" idx="12"/>
          </p:nvPr>
        </p:nvSpPr>
        <p:spPr/>
        <p:txBody>
          <a:bodyPr/>
          <a:lstStyle/>
          <a:p>
            <a:fld id="{12CDE857-CAA0-4D23-A83E-BE686FEFB669}" type="slidenum">
              <a:rPr lang="nl-BE" smtClean="0"/>
              <a:t>‹nr.›</a:t>
            </a:fld>
            <a:endParaRPr lang="nl-BE"/>
          </a:p>
        </p:txBody>
      </p:sp>
    </p:spTree>
    <p:extLst>
      <p:ext uri="{BB962C8B-B14F-4D97-AF65-F5344CB8AC3E}">
        <p14:creationId xmlns:p14="http://schemas.microsoft.com/office/powerpoint/2010/main" val="77006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07C85D-E527-4CD2-9CC8-88322789301F}"/>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B9A3BF1A-730F-44C6-840E-114950AB70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tekst 3">
            <a:extLst>
              <a:ext uri="{FF2B5EF4-FFF2-40B4-BE49-F238E27FC236}">
                <a16:creationId xmlns:a16="http://schemas.microsoft.com/office/drawing/2014/main" id="{82FF44A9-EED8-4EB9-B52C-947A22BFC6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1C18D397-ACB6-43D0-88EE-1C9FEBB2537F}"/>
              </a:ext>
            </a:extLst>
          </p:cNvPr>
          <p:cNvSpPr>
            <a:spLocks noGrp="1"/>
          </p:cNvSpPr>
          <p:nvPr>
            <p:ph type="dt" sz="half" idx="10"/>
          </p:nvPr>
        </p:nvSpPr>
        <p:spPr/>
        <p:txBody>
          <a:bodyPr/>
          <a:lstStyle/>
          <a:p>
            <a:fld id="{D21B1EF4-ADB8-4A6E-B535-9E496E379B69}" type="datetimeFigureOut">
              <a:rPr lang="nl-BE" smtClean="0"/>
              <a:t>26/04/2019</a:t>
            </a:fld>
            <a:endParaRPr lang="nl-BE"/>
          </a:p>
        </p:txBody>
      </p:sp>
      <p:sp>
        <p:nvSpPr>
          <p:cNvPr id="6" name="Tijdelijke aanduiding voor voettekst 5">
            <a:extLst>
              <a:ext uri="{FF2B5EF4-FFF2-40B4-BE49-F238E27FC236}">
                <a16:creationId xmlns:a16="http://schemas.microsoft.com/office/drawing/2014/main" id="{6119C390-2365-4D7B-B611-6704C40F43B0}"/>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15827E53-5C03-41B9-8FE8-B3D546B81B07}"/>
              </a:ext>
            </a:extLst>
          </p:cNvPr>
          <p:cNvSpPr>
            <a:spLocks noGrp="1"/>
          </p:cNvSpPr>
          <p:nvPr>
            <p:ph type="sldNum" sz="quarter" idx="12"/>
          </p:nvPr>
        </p:nvSpPr>
        <p:spPr/>
        <p:txBody>
          <a:bodyPr/>
          <a:lstStyle/>
          <a:p>
            <a:fld id="{12CDE857-CAA0-4D23-A83E-BE686FEFB669}" type="slidenum">
              <a:rPr lang="nl-BE" smtClean="0"/>
              <a:t>‹nr.›</a:t>
            </a:fld>
            <a:endParaRPr lang="nl-BE"/>
          </a:p>
        </p:txBody>
      </p:sp>
    </p:spTree>
    <p:extLst>
      <p:ext uri="{BB962C8B-B14F-4D97-AF65-F5344CB8AC3E}">
        <p14:creationId xmlns:p14="http://schemas.microsoft.com/office/powerpoint/2010/main" val="3411848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4E487C-3355-4CD8-A5A8-A019F050D9BB}"/>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nl-BE"/>
          </a:p>
        </p:txBody>
      </p:sp>
      <p:sp>
        <p:nvSpPr>
          <p:cNvPr id="3" name="Tijdelijke aanduiding voor afbeelding 2">
            <a:extLst>
              <a:ext uri="{FF2B5EF4-FFF2-40B4-BE49-F238E27FC236}">
                <a16:creationId xmlns:a16="http://schemas.microsoft.com/office/drawing/2014/main" id="{28FE7D2F-2C12-406D-9ADE-00159B5210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BE"/>
          </a:p>
        </p:txBody>
      </p:sp>
      <p:sp>
        <p:nvSpPr>
          <p:cNvPr id="4" name="Tijdelijke aanduiding voor tekst 3">
            <a:extLst>
              <a:ext uri="{FF2B5EF4-FFF2-40B4-BE49-F238E27FC236}">
                <a16:creationId xmlns:a16="http://schemas.microsoft.com/office/drawing/2014/main" id="{216E091E-EF33-44DA-90A9-0ECDC72593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8792D60B-5F41-47A1-8143-4C02304D8EC4}"/>
              </a:ext>
            </a:extLst>
          </p:cNvPr>
          <p:cNvSpPr>
            <a:spLocks noGrp="1"/>
          </p:cNvSpPr>
          <p:nvPr>
            <p:ph type="dt" sz="half" idx="10"/>
          </p:nvPr>
        </p:nvSpPr>
        <p:spPr/>
        <p:txBody>
          <a:bodyPr/>
          <a:lstStyle/>
          <a:p>
            <a:fld id="{D21B1EF4-ADB8-4A6E-B535-9E496E379B69}" type="datetimeFigureOut">
              <a:rPr lang="nl-BE" smtClean="0"/>
              <a:t>26/04/2019</a:t>
            </a:fld>
            <a:endParaRPr lang="nl-BE"/>
          </a:p>
        </p:txBody>
      </p:sp>
      <p:sp>
        <p:nvSpPr>
          <p:cNvPr id="6" name="Tijdelijke aanduiding voor voettekst 5">
            <a:extLst>
              <a:ext uri="{FF2B5EF4-FFF2-40B4-BE49-F238E27FC236}">
                <a16:creationId xmlns:a16="http://schemas.microsoft.com/office/drawing/2014/main" id="{0FC411AE-48F7-44AA-BC8E-8EFA8E399BAC}"/>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E97F4074-7F92-464E-A33F-BD4D70AF8753}"/>
              </a:ext>
            </a:extLst>
          </p:cNvPr>
          <p:cNvSpPr>
            <a:spLocks noGrp="1"/>
          </p:cNvSpPr>
          <p:nvPr>
            <p:ph type="sldNum" sz="quarter" idx="12"/>
          </p:nvPr>
        </p:nvSpPr>
        <p:spPr/>
        <p:txBody>
          <a:bodyPr/>
          <a:lstStyle/>
          <a:p>
            <a:fld id="{12CDE857-CAA0-4D23-A83E-BE686FEFB669}" type="slidenum">
              <a:rPr lang="nl-BE" smtClean="0"/>
              <a:t>‹nr.›</a:t>
            </a:fld>
            <a:endParaRPr lang="nl-BE"/>
          </a:p>
        </p:txBody>
      </p:sp>
    </p:spTree>
    <p:extLst>
      <p:ext uri="{BB962C8B-B14F-4D97-AF65-F5344CB8AC3E}">
        <p14:creationId xmlns:p14="http://schemas.microsoft.com/office/powerpoint/2010/main" val="3638809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F4A00A3D-2D39-4630-A734-DCBF8F8111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BFFE7D07-CDC8-4362-A692-6A2C25CD5A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B9E5B4AA-ADAE-40AA-AB45-9D9B9FACBF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1B1EF4-ADB8-4A6E-B535-9E496E379B69}" type="datetimeFigureOut">
              <a:rPr lang="nl-BE" smtClean="0"/>
              <a:t>26/04/2019</a:t>
            </a:fld>
            <a:endParaRPr lang="nl-BE"/>
          </a:p>
        </p:txBody>
      </p:sp>
      <p:sp>
        <p:nvSpPr>
          <p:cNvPr id="5" name="Tijdelijke aanduiding voor voettekst 4">
            <a:extLst>
              <a:ext uri="{FF2B5EF4-FFF2-40B4-BE49-F238E27FC236}">
                <a16:creationId xmlns:a16="http://schemas.microsoft.com/office/drawing/2014/main" id="{B38B5208-EB62-45AA-B4FF-F69D663256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BE"/>
          </a:p>
        </p:txBody>
      </p:sp>
      <p:sp>
        <p:nvSpPr>
          <p:cNvPr id="6" name="Tijdelijke aanduiding voor dianummer 5">
            <a:extLst>
              <a:ext uri="{FF2B5EF4-FFF2-40B4-BE49-F238E27FC236}">
                <a16:creationId xmlns:a16="http://schemas.microsoft.com/office/drawing/2014/main" id="{EE6D0C2D-4D98-43E6-8E24-AB364458A5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DE857-CAA0-4D23-A83E-BE686FEFB669}" type="slidenum">
              <a:rPr lang="nl-BE" smtClean="0"/>
              <a:t>‹nr.›</a:t>
            </a:fld>
            <a:endParaRPr lang="nl-BE"/>
          </a:p>
        </p:txBody>
      </p:sp>
    </p:spTree>
    <p:extLst>
      <p:ext uri="{BB962C8B-B14F-4D97-AF65-F5344CB8AC3E}">
        <p14:creationId xmlns:p14="http://schemas.microsoft.com/office/powerpoint/2010/main" val="9231786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www.youtube.com/results?search_query=kindereren+voor+kindereren+mar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E61F6F-A7E0-41E8-9D09-14E95BDBB3E8}"/>
              </a:ext>
            </a:extLst>
          </p:cNvPr>
          <p:cNvSpPr>
            <a:spLocks noGrp="1"/>
          </p:cNvSpPr>
          <p:nvPr>
            <p:ph type="title"/>
          </p:nvPr>
        </p:nvSpPr>
        <p:spPr>
          <a:xfrm>
            <a:off x="2100460" y="1714303"/>
            <a:ext cx="5406902" cy="1469965"/>
          </a:xfrm>
        </p:spPr>
        <p:txBody>
          <a:bodyPr anchor="ctr">
            <a:normAutofit/>
          </a:bodyPr>
          <a:lstStyle/>
          <a:p>
            <a:r>
              <a:rPr lang="nl-BE" dirty="0"/>
              <a:t>Ik wil naar Mars</a:t>
            </a:r>
          </a:p>
        </p:txBody>
      </p:sp>
      <p:pic>
        <p:nvPicPr>
          <p:cNvPr id="7" name="Graphic 6">
            <a:extLst>
              <a:ext uri="{FF2B5EF4-FFF2-40B4-BE49-F238E27FC236}">
                <a16:creationId xmlns:a16="http://schemas.microsoft.com/office/drawing/2014/main" id="{BBA31C7A-4D3E-4AFF-BA80-CEEDB35F755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838200" y="2880360"/>
            <a:ext cx="1097280" cy="1097280"/>
          </a:xfrm>
          <a:prstGeom prst="rect">
            <a:avLst/>
          </a:prstGeom>
        </p:spPr>
      </p:pic>
      <p:sp>
        <p:nvSpPr>
          <p:cNvPr id="3" name="Tijdelijke aanduiding voor inhoud 2">
            <a:extLst>
              <a:ext uri="{FF2B5EF4-FFF2-40B4-BE49-F238E27FC236}">
                <a16:creationId xmlns:a16="http://schemas.microsoft.com/office/drawing/2014/main" id="{4521B6F3-4B04-41D1-ADB4-BFDB6DF3CCCC}"/>
              </a:ext>
            </a:extLst>
          </p:cNvPr>
          <p:cNvSpPr>
            <a:spLocks noGrp="1"/>
          </p:cNvSpPr>
          <p:nvPr>
            <p:ph idx="1"/>
          </p:nvPr>
        </p:nvSpPr>
        <p:spPr>
          <a:xfrm>
            <a:off x="2257215" y="3069771"/>
            <a:ext cx="5406902" cy="2971892"/>
          </a:xfrm>
        </p:spPr>
        <p:txBody>
          <a:bodyPr>
            <a:normAutofit/>
          </a:bodyPr>
          <a:lstStyle/>
          <a:p>
            <a:pPr lvl="0"/>
            <a:r>
              <a:rPr lang="nl-BE" sz="2000" dirty="0">
                <a:latin typeface="+mj-lt"/>
              </a:rPr>
              <a:t>Komen er stukjes terug? </a:t>
            </a:r>
          </a:p>
          <a:p>
            <a:pPr lvl="0"/>
            <a:r>
              <a:rPr lang="nl-BE" sz="2000" dirty="0">
                <a:latin typeface="+mj-lt"/>
              </a:rPr>
              <a:t>Zijn er moeilijke woorden? </a:t>
            </a:r>
          </a:p>
          <a:p>
            <a:pPr lvl="0"/>
            <a:r>
              <a:rPr lang="nl-BE" sz="2000" dirty="0">
                <a:latin typeface="+mj-lt"/>
              </a:rPr>
              <a:t>Wat zouden deze woorden willen zeggen? </a:t>
            </a:r>
          </a:p>
          <a:p>
            <a:pPr lvl="0"/>
            <a:r>
              <a:rPr lang="nl-BE" sz="2000" dirty="0">
                <a:latin typeface="+mj-lt"/>
              </a:rPr>
              <a:t>Is er een bepaald ritme dat terugkomt? </a:t>
            </a:r>
          </a:p>
          <a:p>
            <a:pPr lvl="0"/>
            <a:r>
              <a:rPr lang="nl-BE" sz="2000" dirty="0">
                <a:latin typeface="+mj-lt"/>
              </a:rPr>
              <a:t>Is er een bepaald muziekgenre? </a:t>
            </a:r>
          </a:p>
          <a:p>
            <a:pPr lvl="0"/>
            <a:r>
              <a:rPr lang="nl-BE" sz="2000" dirty="0">
                <a:latin typeface="+mj-lt"/>
              </a:rPr>
              <a:t>Welke instrumenten hebben jullie gehoord? </a:t>
            </a:r>
          </a:p>
          <a:p>
            <a:pPr marL="0" indent="0">
              <a:buNone/>
            </a:pPr>
            <a:endParaRPr lang="nl-BE" sz="2000" dirty="0"/>
          </a:p>
        </p:txBody>
      </p:sp>
      <p:pic>
        <p:nvPicPr>
          <p:cNvPr id="9" name="Graphic 8">
            <a:extLst>
              <a:ext uri="{FF2B5EF4-FFF2-40B4-BE49-F238E27FC236}">
                <a16:creationId xmlns:a16="http://schemas.microsoft.com/office/drawing/2014/main" id="{868101BA-89DF-4571-ABA2-81904E31234A}"/>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6641431" y="816337"/>
            <a:ext cx="5225327" cy="5225327"/>
          </a:xfrm>
          <a:prstGeom prst="rect">
            <a:avLst/>
          </a:prstGeom>
        </p:spPr>
      </p:pic>
      <p:sp>
        <p:nvSpPr>
          <p:cNvPr id="4" name="Rechthoek 3"/>
          <p:cNvSpPr/>
          <p:nvPr/>
        </p:nvSpPr>
        <p:spPr>
          <a:xfrm>
            <a:off x="4803911" y="618989"/>
            <a:ext cx="6096000" cy="646331"/>
          </a:xfrm>
          <a:prstGeom prst="rect">
            <a:avLst/>
          </a:prstGeom>
        </p:spPr>
        <p:txBody>
          <a:bodyPr>
            <a:spAutoFit/>
          </a:bodyPr>
          <a:lstStyle/>
          <a:p>
            <a:r>
              <a:rPr lang="nl-BE" dirty="0">
                <a:hlinkClick r:id="rId4"/>
              </a:rPr>
              <a:t>https://www.youtube.com/results?search_query=kindereren+voor+kindereren+mars</a:t>
            </a:r>
            <a:endParaRPr lang="nl-BE" dirty="0"/>
          </a:p>
        </p:txBody>
      </p:sp>
    </p:spTree>
    <p:extLst>
      <p:ext uri="{BB962C8B-B14F-4D97-AF65-F5344CB8AC3E}">
        <p14:creationId xmlns:p14="http://schemas.microsoft.com/office/powerpoint/2010/main" val="3492421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A8AC39-46D7-4E28-AAC2-F349EA19A737}"/>
              </a:ext>
            </a:extLst>
          </p:cNvPr>
          <p:cNvSpPr>
            <a:spLocks noGrp="1"/>
          </p:cNvSpPr>
          <p:nvPr>
            <p:ph type="title"/>
          </p:nvPr>
        </p:nvSpPr>
        <p:spPr/>
        <p:txBody>
          <a:bodyPr/>
          <a:lstStyle/>
          <a:p>
            <a:r>
              <a:rPr lang="nl-BE" dirty="0"/>
              <a:t>Afspraken </a:t>
            </a:r>
          </a:p>
        </p:txBody>
      </p:sp>
      <p:sp>
        <p:nvSpPr>
          <p:cNvPr id="3" name="Tijdelijke aanduiding voor inhoud 2">
            <a:extLst>
              <a:ext uri="{FF2B5EF4-FFF2-40B4-BE49-F238E27FC236}">
                <a16:creationId xmlns:a16="http://schemas.microsoft.com/office/drawing/2014/main" id="{27CB01CA-C714-41F9-88F9-47D8C6824707}"/>
              </a:ext>
            </a:extLst>
          </p:cNvPr>
          <p:cNvSpPr>
            <a:spLocks noGrp="1"/>
          </p:cNvSpPr>
          <p:nvPr>
            <p:ph idx="1"/>
          </p:nvPr>
        </p:nvSpPr>
        <p:spPr/>
        <p:txBody>
          <a:bodyPr/>
          <a:lstStyle/>
          <a:p>
            <a:pPr lvl="0"/>
            <a:r>
              <a:rPr lang="nl-BE" dirty="0">
                <a:latin typeface="+mj-lt"/>
              </a:rPr>
              <a:t>Wanneer ik zing, zijn jullie stil.</a:t>
            </a:r>
          </a:p>
          <a:p>
            <a:pPr lvl="0"/>
            <a:r>
              <a:rPr lang="nl-BE" dirty="0">
                <a:latin typeface="+mj-lt"/>
              </a:rPr>
              <a:t>Ik geef aan wanneer we beginnen met dit gebaar.</a:t>
            </a:r>
          </a:p>
          <a:p>
            <a:pPr lvl="0"/>
            <a:r>
              <a:rPr lang="nl-BE" dirty="0">
                <a:latin typeface="+mj-lt"/>
              </a:rPr>
              <a:t>Ik geef aan wanneer we stoppen met dit gebaar.</a:t>
            </a:r>
          </a:p>
          <a:p>
            <a:pPr lvl="0"/>
            <a:r>
              <a:rPr lang="nl-BE" dirty="0">
                <a:latin typeface="+mj-lt"/>
              </a:rPr>
              <a:t>Probeer met zoveel mogelijk enthousiasme mee te doen, maar begin niet te roepen terwijl je moet zingen. </a:t>
            </a:r>
          </a:p>
          <a:p>
            <a:pPr marL="0" indent="0">
              <a:buNone/>
            </a:pPr>
            <a:endParaRPr lang="nl-BE" dirty="0"/>
          </a:p>
        </p:txBody>
      </p:sp>
    </p:spTree>
    <p:extLst>
      <p:ext uri="{BB962C8B-B14F-4D97-AF65-F5344CB8AC3E}">
        <p14:creationId xmlns:p14="http://schemas.microsoft.com/office/powerpoint/2010/main" val="2920505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13CA64-7B21-425F-A492-43FD1F696430}"/>
              </a:ext>
            </a:extLst>
          </p:cNvPr>
          <p:cNvSpPr>
            <a:spLocks noGrp="1"/>
          </p:cNvSpPr>
          <p:nvPr>
            <p:ph type="ctrTitle"/>
          </p:nvPr>
        </p:nvSpPr>
        <p:spPr>
          <a:xfrm>
            <a:off x="-101600" y="0"/>
            <a:ext cx="12395200" cy="6604000"/>
          </a:xfrm>
        </p:spPr>
        <p:txBody>
          <a:bodyPr>
            <a:normAutofit/>
          </a:bodyPr>
          <a:lstStyle/>
          <a:p>
            <a:r>
              <a:rPr lang="nl-BE" sz="4900" i="1" dirty="0"/>
              <a:t>Ik wil naar Mars, want dat wil ik al mijn leven lang</a:t>
            </a:r>
            <a:br>
              <a:rPr lang="nl-BE" sz="4900" i="1" dirty="0"/>
            </a:br>
            <a:r>
              <a:rPr lang="nl-BE" sz="4900" i="1" dirty="0"/>
              <a:t>Oh dat lijkt me supertof, ik wil naar Mars</a:t>
            </a:r>
            <a:br>
              <a:rPr lang="nl-BE" sz="4900" i="1" dirty="0"/>
            </a:br>
            <a:r>
              <a:rPr lang="nl-BE" sz="4900" i="1" dirty="0"/>
              <a:t>Voor de reis ben ik ook echt niet bang</a:t>
            </a:r>
            <a:br>
              <a:rPr lang="nl-BE" sz="4900" i="1" dirty="0"/>
            </a:br>
            <a:r>
              <a:rPr lang="nl-BE" sz="4900" i="1" dirty="0"/>
              <a:t>Dan maak ik ook meteen een vlog</a:t>
            </a:r>
            <a:br>
              <a:rPr lang="nl-BE" sz="4900" i="1" dirty="0"/>
            </a:br>
            <a:r>
              <a:rPr lang="nl-BE" sz="4900" i="1" dirty="0"/>
              <a:t>Met een vliegtuig, raket of een grote luchtballon</a:t>
            </a:r>
            <a:br>
              <a:rPr lang="nl-BE" sz="4900" i="1" dirty="0"/>
            </a:br>
            <a:r>
              <a:rPr lang="nl-BE" sz="4900" i="1" dirty="0"/>
              <a:t>Ik droom ervan, het maakt me niet uit hoe</a:t>
            </a:r>
            <a:br>
              <a:rPr lang="nl-BE" sz="4900" i="1" dirty="0"/>
            </a:br>
            <a:r>
              <a:rPr lang="nl-BE" sz="4900" i="1" dirty="0"/>
              <a:t>Ik wil naar Mars</a:t>
            </a:r>
            <a:r>
              <a:rPr lang="nl-BE" dirty="0"/>
              <a:t/>
            </a:r>
            <a:br>
              <a:rPr lang="nl-BE" dirty="0"/>
            </a:br>
            <a:endParaRPr lang="nl-BE" dirty="0"/>
          </a:p>
        </p:txBody>
      </p:sp>
    </p:spTree>
    <p:extLst>
      <p:ext uri="{BB962C8B-B14F-4D97-AF65-F5344CB8AC3E}">
        <p14:creationId xmlns:p14="http://schemas.microsoft.com/office/powerpoint/2010/main" val="1958781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75D3DA-D20B-4123-9537-93EBB4877E38}"/>
              </a:ext>
            </a:extLst>
          </p:cNvPr>
          <p:cNvSpPr>
            <a:spLocks noGrp="1"/>
          </p:cNvSpPr>
          <p:nvPr>
            <p:ph type="title"/>
          </p:nvPr>
        </p:nvSpPr>
        <p:spPr>
          <a:xfrm>
            <a:off x="838200" y="365125"/>
            <a:ext cx="10515600" cy="6492875"/>
          </a:xfrm>
        </p:spPr>
        <p:txBody>
          <a:bodyPr>
            <a:normAutofit fontScale="90000"/>
          </a:bodyPr>
          <a:lstStyle/>
          <a:p>
            <a:r>
              <a:rPr lang="nl-BE" dirty="0"/>
              <a:t>Eh-yeah-eh-yeah-eh-yeah</a:t>
            </a:r>
            <a:br>
              <a:rPr lang="nl-BE" dirty="0"/>
            </a:br>
            <a:r>
              <a:rPr lang="nl-BE" dirty="0" err="1"/>
              <a:t>Eh-yeah-eh-yeah-eh-yeah</a:t>
            </a:r>
            <a:r>
              <a:rPr lang="nl-BE" dirty="0"/>
              <a:t/>
            </a:r>
            <a:br>
              <a:rPr lang="nl-BE" dirty="0"/>
            </a:br>
            <a:r>
              <a:rPr lang="nl-BE" dirty="0"/>
              <a:t> </a:t>
            </a:r>
            <a:br>
              <a:rPr lang="nl-BE" dirty="0"/>
            </a:br>
            <a:r>
              <a:rPr lang="nl-BE" dirty="0"/>
              <a:t>Ik zie het vaak in mijn dromen</a:t>
            </a:r>
            <a:br>
              <a:rPr lang="nl-BE" dirty="0"/>
            </a:br>
            <a:r>
              <a:rPr lang="nl-BE" dirty="0"/>
              <a:t>Dus het moet er nu maar eens van komen</a:t>
            </a:r>
            <a:br>
              <a:rPr lang="nl-BE" dirty="0"/>
            </a:br>
            <a:r>
              <a:rPr lang="nl-BE" dirty="0"/>
              <a:t>Een reis door het heelal</a:t>
            </a:r>
            <a:br>
              <a:rPr lang="nl-BE" dirty="0"/>
            </a:br>
            <a:r>
              <a:rPr lang="nl-BE" dirty="0"/>
              <a:t>Ik kom van heinde en verre</a:t>
            </a:r>
            <a:br>
              <a:rPr lang="nl-BE" dirty="0"/>
            </a:br>
            <a:r>
              <a:rPr lang="nl-BE" dirty="0"/>
              <a:t>Want ik ben een super fan van sterren</a:t>
            </a:r>
            <a:br>
              <a:rPr lang="nl-BE" dirty="0"/>
            </a:br>
            <a:r>
              <a:rPr lang="nl-BE" dirty="0"/>
              <a:t>En die zijn daar overal</a:t>
            </a:r>
            <a:br>
              <a:rPr lang="nl-BE" dirty="0"/>
            </a:br>
            <a:r>
              <a:rPr lang="nl-BE" dirty="0"/>
              <a:t>Mijn astronauten pak ligt klaar</a:t>
            </a:r>
            <a:br>
              <a:rPr lang="nl-BE" dirty="0"/>
            </a:br>
            <a:r>
              <a:rPr lang="nl-BE" dirty="0"/>
              <a:t>Ik sluit mijn ogen en ben daar</a:t>
            </a:r>
            <a:br>
              <a:rPr lang="nl-BE" dirty="0"/>
            </a:br>
            <a:endParaRPr lang="nl-BE" dirty="0"/>
          </a:p>
        </p:txBody>
      </p:sp>
    </p:spTree>
    <p:extLst>
      <p:ext uri="{BB962C8B-B14F-4D97-AF65-F5344CB8AC3E}">
        <p14:creationId xmlns:p14="http://schemas.microsoft.com/office/powerpoint/2010/main" val="3637248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EFBECF-7F43-4347-82BD-EE1E7B0FCB18}"/>
              </a:ext>
            </a:extLst>
          </p:cNvPr>
          <p:cNvSpPr>
            <a:spLocks noGrp="1"/>
          </p:cNvSpPr>
          <p:nvPr>
            <p:ph type="title"/>
          </p:nvPr>
        </p:nvSpPr>
        <p:spPr>
          <a:xfrm>
            <a:off x="838200" y="365125"/>
            <a:ext cx="10662920" cy="6492875"/>
          </a:xfrm>
        </p:spPr>
        <p:txBody>
          <a:bodyPr>
            <a:normAutofit fontScale="90000"/>
          </a:bodyPr>
          <a:lstStyle/>
          <a:p>
            <a:r>
              <a:rPr lang="en-GB" dirty="0"/>
              <a:t>Eh-yeah-eh-yeah-eh-yeah</a:t>
            </a:r>
            <a:r>
              <a:rPr lang="nl-BE" dirty="0"/>
              <a:t/>
            </a:r>
            <a:br>
              <a:rPr lang="nl-BE" dirty="0"/>
            </a:br>
            <a:r>
              <a:rPr lang="en-GB" dirty="0"/>
              <a:t> </a:t>
            </a:r>
            <a:r>
              <a:rPr lang="nl-BE" dirty="0"/>
              <a:t/>
            </a:r>
            <a:br>
              <a:rPr lang="nl-BE" dirty="0"/>
            </a:br>
            <a:r>
              <a:rPr lang="en-GB" dirty="0"/>
              <a:t> </a:t>
            </a:r>
            <a:r>
              <a:rPr lang="nl-BE" dirty="0"/>
              <a:t/>
            </a:r>
            <a:br>
              <a:rPr lang="nl-BE" dirty="0"/>
            </a:br>
            <a:r>
              <a:rPr lang="nl-BE" dirty="0"/>
              <a:t>Ik kijk omhoog door mijn telescoop</a:t>
            </a:r>
            <a:br>
              <a:rPr lang="nl-BE" dirty="0"/>
            </a:br>
            <a:r>
              <a:rPr lang="nl-BE" dirty="0"/>
              <a:t>Een reis naar Mars is niet goedkoop</a:t>
            </a:r>
            <a:br>
              <a:rPr lang="nl-BE" dirty="0"/>
            </a:br>
            <a:r>
              <a:rPr lang="nl-BE" dirty="0"/>
              <a:t>Maar ik heb al veel gespaard</a:t>
            </a:r>
            <a:br>
              <a:rPr lang="nl-BE" dirty="0"/>
            </a:br>
            <a:r>
              <a:rPr lang="nl-BE" dirty="0"/>
              <a:t>We moeten André Kuipers zoeken (Wat?)</a:t>
            </a:r>
            <a:br>
              <a:rPr lang="nl-BE" dirty="0"/>
            </a:br>
            <a:r>
              <a:rPr lang="nl-BE" dirty="0"/>
              <a:t>Dan kunnen we de reis gaan boeken (Yes!)</a:t>
            </a:r>
            <a:br>
              <a:rPr lang="nl-BE" dirty="0"/>
            </a:br>
            <a:r>
              <a:rPr lang="nl-BE" dirty="0"/>
              <a:t>Dan begint de ruimtevaart</a:t>
            </a:r>
            <a:br>
              <a:rPr lang="nl-BE" dirty="0"/>
            </a:br>
            <a:r>
              <a:rPr lang="nl-BE" dirty="0"/>
              <a:t>En wat ik zeker weet</a:t>
            </a:r>
            <a:br>
              <a:rPr lang="nl-BE" dirty="0"/>
            </a:br>
            <a:r>
              <a:rPr lang="nl-BE" dirty="0"/>
              <a:t>Dit is mijn favoriete planeet</a:t>
            </a:r>
            <a:br>
              <a:rPr lang="nl-BE" dirty="0"/>
            </a:br>
            <a:endParaRPr lang="nl-BE" dirty="0"/>
          </a:p>
        </p:txBody>
      </p:sp>
    </p:spTree>
    <p:extLst>
      <p:ext uri="{BB962C8B-B14F-4D97-AF65-F5344CB8AC3E}">
        <p14:creationId xmlns:p14="http://schemas.microsoft.com/office/powerpoint/2010/main" val="4203029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C8716C-A1C4-4FC3-9E97-9EE443917C51}"/>
              </a:ext>
            </a:extLst>
          </p:cNvPr>
          <p:cNvSpPr>
            <a:spLocks noGrp="1"/>
          </p:cNvSpPr>
          <p:nvPr>
            <p:ph type="title"/>
          </p:nvPr>
        </p:nvSpPr>
        <p:spPr>
          <a:xfrm>
            <a:off x="838200" y="365125"/>
            <a:ext cx="10515600" cy="6645275"/>
          </a:xfrm>
        </p:spPr>
        <p:txBody>
          <a:bodyPr>
            <a:normAutofit fontScale="90000"/>
          </a:bodyPr>
          <a:lstStyle/>
          <a:p>
            <a:r>
              <a:rPr lang="nl-BE" dirty="0"/>
              <a:t>Planeten zijn hier heel dichtbij</a:t>
            </a:r>
            <a:br>
              <a:rPr lang="nl-BE" dirty="0"/>
            </a:br>
            <a:r>
              <a:rPr lang="nl-BE" dirty="0"/>
              <a:t>De aarde lijkt nu echt heel klein</a:t>
            </a:r>
            <a:br>
              <a:rPr lang="nl-BE" dirty="0"/>
            </a:br>
            <a:r>
              <a:rPr lang="nl-BE" dirty="0"/>
              <a:t>Links de zon en rechts de maan</a:t>
            </a:r>
            <a:br>
              <a:rPr lang="nl-BE" dirty="0"/>
            </a:br>
            <a:r>
              <a:rPr lang="nl-BE" dirty="0"/>
              <a:t> </a:t>
            </a:r>
            <a:br>
              <a:rPr lang="nl-BE" dirty="0"/>
            </a:br>
            <a:r>
              <a:rPr lang="nl-BE" dirty="0"/>
              <a:t>Oh-oh-oh</a:t>
            </a:r>
            <a:br>
              <a:rPr lang="nl-BE" dirty="0"/>
            </a:br>
            <a:r>
              <a:rPr lang="nl-BE" dirty="0"/>
              <a:t>Ik zie daar een vallende ster</a:t>
            </a:r>
            <a:br>
              <a:rPr lang="nl-BE" dirty="0"/>
            </a:br>
            <a:r>
              <a:rPr lang="nl-BE" dirty="0"/>
              <a:t>De volgende wordt Jupiter</a:t>
            </a:r>
            <a:br>
              <a:rPr lang="nl-BE" dirty="0"/>
            </a:br>
            <a:r>
              <a:rPr lang="nl-BE" dirty="0"/>
              <a:t>Ik wil hier echt nooit meer vandaan</a:t>
            </a:r>
            <a:br>
              <a:rPr lang="nl-BE" dirty="0"/>
            </a:br>
            <a:r>
              <a:rPr lang="nl-BE" dirty="0"/>
              <a:t> </a:t>
            </a:r>
            <a:br>
              <a:rPr lang="nl-BE" dirty="0"/>
            </a:br>
            <a:r>
              <a:rPr lang="nl-BE" dirty="0"/>
              <a:t>Ik wil naar Mars</a:t>
            </a:r>
            <a:br>
              <a:rPr lang="nl-BE" dirty="0"/>
            </a:br>
            <a:r>
              <a:rPr lang="nl-BE" dirty="0"/>
              <a:t>Ik wil naar Mars</a:t>
            </a:r>
            <a:br>
              <a:rPr lang="nl-BE" dirty="0"/>
            </a:br>
            <a:endParaRPr lang="nl-BE" dirty="0"/>
          </a:p>
        </p:txBody>
      </p:sp>
    </p:spTree>
    <p:extLst>
      <p:ext uri="{BB962C8B-B14F-4D97-AF65-F5344CB8AC3E}">
        <p14:creationId xmlns:p14="http://schemas.microsoft.com/office/powerpoint/2010/main" val="4110301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8557BB-4962-4B93-AC1A-52B93106ADA7}"/>
              </a:ext>
            </a:extLst>
          </p:cNvPr>
          <p:cNvSpPr>
            <a:spLocks noGrp="1"/>
          </p:cNvSpPr>
          <p:nvPr>
            <p:ph type="title"/>
          </p:nvPr>
        </p:nvSpPr>
        <p:spPr>
          <a:xfrm>
            <a:off x="838200" y="365125"/>
            <a:ext cx="10515600" cy="5812155"/>
          </a:xfrm>
        </p:spPr>
        <p:txBody>
          <a:bodyPr>
            <a:normAutofit/>
          </a:bodyPr>
          <a:lstStyle/>
          <a:p>
            <a:r>
              <a:rPr lang="nl-BE" dirty="0"/>
              <a:t>Eh-yeah-eh-yeah-eh-yeah</a:t>
            </a:r>
            <a:br>
              <a:rPr lang="nl-BE" dirty="0"/>
            </a:br>
            <a:r>
              <a:rPr lang="nl-BE" dirty="0"/>
              <a:t>Ik wil naar Mars</a:t>
            </a:r>
            <a:br>
              <a:rPr lang="nl-BE" dirty="0"/>
            </a:br>
            <a:r>
              <a:rPr lang="nl-BE" dirty="0"/>
              <a:t>Eh-yeah-eh-yeah-eh-yeah</a:t>
            </a:r>
            <a:br>
              <a:rPr lang="nl-BE" dirty="0"/>
            </a:br>
            <a:r>
              <a:rPr lang="nl-BE" dirty="0"/>
              <a:t>Met een vliegtuig, raket of een grote luchtballon</a:t>
            </a:r>
            <a:br>
              <a:rPr lang="nl-BE" dirty="0"/>
            </a:br>
            <a:r>
              <a:rPr lang="nl-BE" dirty="0"/>
              <a:t>Ik droom ervan, het maakt me niet uit hoe</a:t>
            </a:r>
            <a:br>
              <a:rPr lang="nl-BE" dirty="0"/>
            </a:br>
            <a:r>
              <a:rPr lang="nl-BE" dirty="0"/>
              <a:t>Ik wil naar Mars, yeah!</a:t>
            </a:r>
            <a:br>
              <a:rPr lang="nl-BE" dirty="0"/>
            </a:br>
            <a:endParaRPr lang="nl-BE" dirty="0"/>
          </a:p>
        </p:txBody>
      </p:sp>
    </p:spTree>
    <p:extLst>
      <p:ext uri="{BB962C8B-B14F-4D97-AF65-F5344CB8AC3E}">
        <p14:creationId xmlns:p14="http://schemas.microsoft.com/office/powerpoint/2010/main" val="172077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B69A29C4-EB8D-4CAE-8FB5-19E3B17C2852}"/>
              </a:ext>
            </a:extLst>
          </p:cNvPr>
          <p:cNvSpPr>
            <a:spLocks noGrp="1"/>
          </p:cNvSpPr>
          <p:nvPr>
            <p:ph idx="1"/>
          </p:nvPr>
        </p:nvSpPr>
        <p:spPr/>
        <p:txBody>
          <a:bodyPr>
            <a:normAutofit/>
          </a:bodyPr>
          <a:lstStyle/>
          <a:p>
            <a:pPr marL="0" indent="0">
              <a:buNone/>
            </a:pPr>
            <a:r>
              <a:rPr lang="nl-BE" sz="10000" dirty="0">
                <a:latin typeface="+mj-lt"/>
              </a:rPr>
              <a:t>Nu heel het liedje!</a:t>
            </a:r>
          </a:p>
        </p:txBody>
      </p:sp>
    </p:spTree>
    <p:extLst>
      <p:ext uri="{BB962C8B-B14F-4D97-AF65-F5344CB8AC3E}">
        <p14:creationId xmlns:p14="http://schemas.microsoft.com/office/powerpoint/2010/main" val="2210524194"/>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244</TotalTime>
  <Words>118</Words>
  <Application>Microsoft Office PowerPoint</Application>
  <PresentationFormat>Breedbeeld</PresentationFormat>
  <Paragraphs>19</Paragraphs>
  <Slides>8</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8</vt:i4>
      </vt:variant>
    </vt:vector>
  </HeadingPairs>
  <TitlesOfParts>
    <vt:vector size="12" baseType="lpstr">
      <vt:lpstr>Arial</vt:lpstr>
      <vt:lpstr>Calibri</vt:lpstr>
      <vt:lpstr>Calibri Light</vt:lpstr>
      <vt:lpstr>Kantoorthema</vt:lpstr>
      <vt:lpstr>Ik wil naar Mars</vt:lpstr>
      <vt:lpstr>Afspraken </vt:lpstr>
      <vt:lpstr>Ik wil naar Mars, want dat wil ik al mijn leven lang Oh dat lijkt me supertof, ik wil naar Mars Voor de reis ben ik ook echt niet bang Dan maak ik ook meteen een vlog Met een vliegtuig, raket of een grote luchtballon Ik droom ervan, het maakt me niet uit hoe Ik wil naar Mars </vt:lpstr>
      <vt:lpstr>Eh-yeah-eh-yeah-eh-yeah Eh-yeah-eh-yeah-eh-yeah   Ik zie het vaak in mijn dromen Dus het moet er nu maar eens van komen Een reis door het heelal Ik kom van heinde en verre Want ik ben een super fan van sterren En die zijn daar overal Mijn astronauten pak ligt klaar Ik sluit mijn ogen en ben daar </vt:lpstr>
      <vt:lpstr>Eh-yeah-eh-yeah-eh-yeah     Ik kijk omhoog door mijn telescoop Een reis naar Mars is niet goedkoop Maar ik heb al veel gespaard We moeten André Kuipers zoeken (Wat?) Dan kunnen we de reis gaan boeken (Yes!) Dan begint de ruimtevaart En wat ik zeker weet Dit is mijn favoriete planeet </vt:lpstr>
      <vt:lpstr>Planeten zijn hier heel dichtbij De aarde lijkt nu echt heel klein Links de zon en rechts de maan   Oh-oh-oh Ik zie daar een vallende ster De volgende wordt Jupiter Ik wil hier echt nooit meer vandaan   Ik wil naar Mars Ik wil naar Mars </vt:lpstr>
      <vt:lpstr>Eh-yeah-eh-yeah-eh-yeah Ik wil naar Mars Eh-yeah-eh-yeah-eh-yeah Met een vliegtuig, raket of een grote luchtballon Ik droom ervan, het maakt me niet uit hoe Ik wil naar Mars, yeah! </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 wil naar Mars</dc:title>
  <dc:creator>BALLIU Ellen (s)</dc:creator>
  <cp:lastModifiedBy>Els Van Tichelt</cp:lastModifiedBy>
  <cp:revision>4</cp:revision>
  <dcterms:created xsi:type="dcterms:W3CDTF">2019-03-13T13:27:04Z</dcterms:created>
  <dcterms:modified xsi:type="dcterms:W3CDTF">2019-04-26T10:09:11Z</dcterms:modified>
</cp:coreProperties>
</file>