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B779F-A867-4B97-8AE6-FB4F3F02993F}" type="datetimeFigureOut">
              <a:rPr lang="nl-BE" smtClean="0"/>
              <a:pPr/>
              <a:t>21/01/2016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B529F-5842-49A2-BE6F-546D9E9697A2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xmlns="" val="3610343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B779F-A867-4B97-8AE6-FB4F3F02993F}" type="datetimeFigureOut">
              <a:rPr lang="nl-BE" smtClean="0"/>
              <a:pPr/>
              <a:t>21/01/2016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B529F-5842-49A2-BE6F-546D9E9697A2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xmlns="" val="163303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B779F-A867-4B97-8AE6-FB4F3F02993F}" type="datetimeFigureOut">
              <a:rPr lang="nl-BE" smtClean="0"/>
              <a:pPr/>
              <a:t>21/01/2016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B529F-5842-49A2-BE6F-546D9E9697A2}" type="slidenum">
              <a:rPr lang="nl-BE" smtClean="0"/>
              <a:pPr/>
              <a:t>‹nr.›</a:t>
            </a:fld>
            <a:endParaRPr lang="nl-BE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5544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B779F-A867-4B97-8AE6-FB4F3F02993F}" type="datetimeFigureOut">
              <a:rPr lang="nl-BE" smtClean="0"/>
              <a:pPr/>
              <a:t>21/01/2016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B529F-5842-49A2-BE6F-546D9E9697A2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xmlns="" val="19461287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B779F-A867-4B97-8AE6-FB4F3F02993F}" type="datetimeFigureOut">
              <a:rPr lang="nl-BE" smtClean="0"/>
              <a:pPr/>
              <a:t>21/01/2016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B529F-5842-49A2-BE6F-546D9E9697A2}" type="slidenum">
              <a:rPr lang="nl-BE" smtClean="0"/>
              <a:pPr/>
              <a:t>‹nr.›</a:t>
            </a:fld>
            <a:endParaRPr lang="nl-B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6592151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B779F-A867-4B97-8AE6-FB4F3F02993F}" type="datetimeFigureOut">
              <a:rPr lang="nl-BE" smtClean="0"/>
              <a:pPr/>
              <a:t>21/01/2016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B529F-5842-49A2-BE6F-546D9E9697A2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xmlns="" val="3755995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B779F-A867-4B97-8AE6-FB4F3F02993F}" type="datetimeFigureOut">
              <a:rPr lang="nl-BE" smtClean="0"/>
              <a:pPr/>
              <a:t>21/01/2016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B529F-5842-49A2-BE6F-546D9E9697A2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xmlns="" val="2371753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B779F-A867-4B97-8AE6-FB4F3F02993F}" type="datetimeFigureOut">
              <a:rPr lang="nl-BE" smtClean="0"/>
              <a:pPr/>
              <a:t>21/01/2016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B529F-5842-49A2-BE6F-546D9E9697A2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xmlns="" val="3119857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B779F-A867-4B97-8AE6-FB4F3F02993F}" type="datetimeFigureOut">
              <a:rPr lang="nl-BE" smtClean="0"/>
              <a:pPr/>
              <a:t>21/01/2016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B529F-5842-49A2-BE6F-546D9E9697A2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xmlns="" val="2505778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B779F-A867-4B97-8AE6-FB4F3F02993F}" type="datetimeFigureOut">
              <a:rPr lang="nl-BE" smtClean="0"/>
              <a:pPr/>
              <a:t>21/01/2016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B529F-5842-49A2-BE6F-546D9E9697A2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xmlns="" val="1595623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B779F-A867-4B97-8AE6-FB4F3F02993F}" type="datetimeFigureOut">
              <a:rPr lang="nl-BE" smtClean="0"/>
              <a:pPr/>
              <a:t>21/01/2016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B529F-5842-49A2-BE6F-546D9E9697A2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xmlns="" val="93138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B779F-A867-4B97-8AE6-FB4F3F02993F}" type="datetimeFigureOut">
              <a:rPr lang="nl-BE" smtClean="0"/>
              <a:pPr/>
              <a:t>21/01/2016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B529F-5842-49A2-BE6F-546D9E9697A2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xmlns="" val="1830684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B779F-A867-4B97-8AE6-FB4F3F02993F}" type="datetimeFigureOut">
              <a:rPr lang="nl-BE" smtClean="0"/>
              <a:pPr/>
              <a:t>21/01/2016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B529F-5842-49A2-BE6F-546D9E9697A2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xmlns="" val="226446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B779F-A867-4B97-8AE6-FB4F3F02993F}" type="datetimeFigureOut">
              <a:rPr lang="nl-BE" smtClean="0"/>
              <a:pPr/>
              <a:t>21/01/2016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B529F-5842-49A2-BE6F-546D9E9697A2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xmlns="" val="2673042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B779F-A867-4B97-8AE6-FB4F3F02993F}" type="datetimeFigureOut">
              <a:rPr lang="nl-BE" smtClean="0"/>
              <a:pPr/>
              <a:t>21/01/2016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B529F-5842-49A2-BE6F-546D9E9697A2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xmlns="" val="2684752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B779F-A867-4B97-8AE6-FB4F3F02993F}" type="datetimeFigureOut">
              <a:rPr lang="nl-BE" smtClean="0"/>
              <a:pPr/>
              <a:t>21/01/2016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B529F-5842-49A2-BE6F-546D9E9697A2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xmlns="" val="2444802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B779F-A867-4B97-8AE6-FB4F3F02993F}" type="datetimeFigureOut">
              <a:rPr lang="nl-BE" smtClean="0"/>
              <a:pPr/>
              <a:t>21/01/2016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B8B529F-5842-49A2-BE6F-546D9E9697A2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xmlns="" val="1077487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be/url?sa=i&amp;rct=j&amp;q=&amp;esrc=s&amp;source=images&amp;cd=&amp;cad=rja&amp;uact=8&amp;ved=0CAcQjRxqFQoTCMLl_9nRhckCFYS2FAodSD0FuA&amp;url=http://www.lerendoorspelen.com/sinterklaaskleurplaten.htm&amp;bvm=bv.106923889,d.ZWU&amp;psig=AFQjCNF6ksUNM3jDI0W5ggCXjc0MwFhL8w&amp;ust=1447237429327510" TargetMode="Externa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.m4a"/><Relationship Id="rId6" Type="http://schemas.openxmlformats.org/officeDocument/2006/relationships/image" Target="../media/image2.png"/><Relationship Id="rId5" Type="http://schemas.microsoft.com/office/2007/relationships/media" Target="../media/media1.m4a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be/url?sa=i&amp;rct=j&amp;q=&amp;esrc=s&amp;source=images&amp;cd=&amp;cad=rja&amp;uact=8&amp;ved=0CAcQjRxqFQoTCM_IspbRhckCFci6FAod36IJRQ&amp;url=http://www.google.be/url?sa=i&amp;rct=j&amp;q=&amp;esrc=s&amp;source=images&amp;cd=&amp;cad=rja&amp;uact=8&amp;ved=0CAcQjRxqFQoTCM_IspbRhckCFci6FAod36IJRQ&amp;url=http://www.animaatjes.nl/kleurplaten/sinterklaas-stoomboot/&amp;bvm=bv.106923889,d.ZWU&amp;psig=AFQjCNH5BrqYlgT_lvC9pZsMOWkK6PnH_g&amp;ust=1447237250885663&amp;bvm=bv.106923889,d.ZWU&amp;psig=AFQjCNH5BrqYlgT_lvC9pZsMOWkK6PnH_g&amp;ust=1447237250885663" TargetMode="Externa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2.m4a"/><Relationship Id="rId6" Type="http://schemas.openxmlformats.org/officeDocument/2006/relationships/image" Target="../media/image4.png"/><Relationship Id="rId5" Type="http://schemas.microsoft.com/office/2007/relationships/media" Target="../media/media2.m4a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3.m4a"/><Relationship Id="rId5" Type="http://schemas.openxmlformats.org/officeDocument/2006/relationships/image" Target="../media/image4.png"/><Relationship Id="rId4" Type="http://schemas.microsoft.com/office/2007/relationships/media" Target="../media/media3.m4a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be/url?sa=i&amp;rct=j&amp;q=&amp;esrc=s&amp;source=images&amp;cd=&amp;cad=rja&amp;uact=8&amp;ved=0CAcQjRxqFQoTCJaF7rbshckCFcEpDwodcbAIng&amp;url=http://www.leukekleurplaten.nl/eten_en_drinken/&amp;psig=AFQjCNF1Gtp4tSHKcPnOBQ_Gr88Uc6fgdg&amp;ust=1447244600052877" TargetMode="Externa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4.m4a"/><Relationship Id="rId6" Type="http://schemas.openxmlformats.org/officeDocument/2006/relationships/image" Target="../media/image4.png"/><Relationship Id="rId5" Type="http://schemas.microsoft.com/office/2007/relationships/media" Target="../media/media4.m4a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5.m4a"/><Relationship Id="rId5" Type="http://schemas.openxmlformats.org/officeDocument/2006/relationships/image" Target="../media/image8.png"/><Relationship Id="rId4" Type="http://schemas.microsoft.com/office/2007/relationships/media" Target="../media/media5.m4a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be/url?sa=i&amp;rct=j&amp;q=&amp;esrc=s&amp;source=images&amp;cd=&amp;cad=rja&amp;uact=8&amp;ved=0CAcQjRxqFQoTCMLl_9nRhckCFYS2FAodSD0FuA&amp;url=http://www.lerendoorspelen.com/sinterklaaskleurplaten.htm&amp;bvm=bv.106923889,d.ZWU&amp;psig=AFQjCNF6ksUNM3jDI0W5ggCXjc0MwFhL8w&amp;ust=1447237429327510" TargetMode="External"/><Relationship Id="rId13" Type="http://schemas.openxmlformats.org/officeDocument/2006/relationships/image" Target="../media/image8.png"/><Relationship Id="rId3" Type="http://schemas.openxmlformats.org/officeDocument/2006/relationships/image" Target="../media/image5.jpeg"/><Relationship Id="rId7" Type="http://schemas.openxmlformats.org/officeDocument/2006/relationships/image" Target="../media/image6.jpeg"/><Relationship Id="rId12" Type="http://schemas.microsoft.com/office/2007/relationships/media" Target="../media/media6.m4a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6.m4a"/><Relationship Id="rId6" Type="http://schemas.openxmlformats.org/officeDocument/2006/relationships/hyperlink" Target="http://www.google.be/url?sa=i&amp;rct=j&amp;q=&amp;esrc=s&amp;source=images&amp;cd=&amp;cad=rja&amp;uact=8&amp;ved=0CAcQjRxqFQoTCJaF7rbshckCFcEpDwodcbAIng&amp;url=http://www.leukekleurplaten.nl/eten_en_drinken/&amp;psig=AFQjCNF1Gtp4tSHKcPnOBQ_Gr88Uc6fgdg&amp;ust=1447244600052877" TargetMode="External"/><Relationship Id="rId11" Type="http://schemas.openxmlformats.org/officeDocument/2006/relationships/image" Target="../media/image3.jpeg"/><Relationship Id="rId5" Type="http://schemas.openxmlformats.org/officeDocument/2006/relationships/image" Target="../media/image7.jpeg"/><Relationship Id="rId10" Type="http://schemas.openxmlformats.org/officeDocument/2006/relationships/hyperlink" Target="http://www.google.be/url?sa=i&amp;rct=j&amp;q=&amp;esrc=s&amp;source=images&amp;cd=&amp;cad=rja&amp;uact=8&amp;ved=0CAcQjRxqFQoTCM_IspbRhckCFci6FAod36IJRQ&amp;url=http://www.google.be/url?sa=i&amp;rct=j&amp;q=&amp;esrc=s&amp;source=images&amp;cd=&amp;cad=rja&amp;uact=8&amp;ved=0CAcQjRxqFQoTCM_IspbRhckCFci6FAod36IJRQ&amp;url=http://www.animaatjes.nl/kleurplaten/sinterklaas-stoomboot/&amp;bvm=bv.106923889,d.ZWU&amp;psig=AFQjCNH5BrqYlgT_lvC9pZsMOWkK6PnH_g&amp;ust=1447237250885663&amp;bvm=bv.106923889,d.ZWU&amp;psig=AFQjCNH5BrqYlgT_lvC9pZsMOWkK6PnH_g&amp;ust=1447237250885663" TargetMode="External"/><Relationship Id="rId4" Type="http://schemas.openxmlformats.org/officeDocument/2006/relationships/image" Target="../media/image9.jpeg"/><Relationship Id="rId9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 smtClean="0"/>
              <a:t>Sinterklaas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BE" dirty="0" smtClean="0"/>
              <a:t>Ellen Balliu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xmlns="" val="2541325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Muts - kort</a:t>
            </a:r>
            <a:r>
              <a:rPr lang="nl-BE" dirty="0" smtClean="0"/>
              <a:t>	</a:t>
            </a:r>
            <a:endParaRPr lang="nl-BE" dirty="0"/>
          </a:p>
        </p:txBody>
      </p:sp>
      <p:pic>
        <p:nvPicPr>
          <p:cNvPr id="4" name="irc_mi" descr="http://www.lerendoorspelen.com/images/sint/kleurplatensint/pietenmuts.jpg">
            <a:hlinkClick r:id="rId3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7333" y="1600200"/>
            <a:ext cx="3569183" cy="1887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rc_mi" descr="http://www.lerendoorspelen.com/images/sint/kleurplatensint/pietenmuts.jpg">
            <a:hlinkClick r:id="rId3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25299" y="1930400"/>
            <a:ext cx="3569183" cy="1887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rc_mi" descr="http://www.lerendoorspelen.com/images/sint/kleurplatensint/pietenmuts.jpg">
            <a:hlinkClick r:id="rId3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51316" y="1841500"/>
            <a:ext cx="3569183" cy="1887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rc_mi" descr="http://www.lerendoorspelen.com/images/sint/kleurplatensint/pietenmuts.jpg">
            <a:hlinkClick r:id="rId3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51316" y="4478790"/>
            <a:ext cx="3569183" cy="1887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rc_mi" descr="http://www.lerendoorspelen.com/images/sint/kleurplatensint/pietenmuts.jpg">
            <a:hlinkClick r:id="rId3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9733" y="4478790"/>
            <a:ext cx="3569183" cy="1887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Muts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9816662" y="4601814"/>
            <a:ext cx="698028" cy="698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99304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Stoomboot </a:t>
            </a:r>
            <a:r>
              <a:rPr lang="nl-BE" dirty="0" smtClean="0"/>
              <a:t>– lang </a:t>
            </a:r>
            <a:r>
              <a:rPr lang="nl-BE" dirty="0" err="1" smtClean="0"/>
              <a:t>lang</a:t>
            </a:r>
            <a:endParaRPr lang="nl-BE" dirty="0"/>
          </a:p>
        </p:txBody>
      </p:sp>
      <p:pic>
        <p:nvPicPr>
          <p:cNvPr id="4" name="irc_mi" descr="http://www.animaatjes.nl/kleurplaten/sinterklaas-kleurplaten/sinterklaas-stoomboot/animaatjes-sinterklaas-stoomboot-57220.jpg">
            <a:hlinkClick r:id="rId3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8842" y="1502228"/>
            <a:ext cx="3051175" cy="2161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rc_mi" descr="http://www.animaatjes.nl/kleurplaten/sinterklaas-kleurplaten/sinterklaas-stoomboot/animaatjes-sinterklaas-stoomboot-57220.jpg">
            <a:hlinkClick r:id="rId3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93592" y="1502227"/>
            <a:ext cx="3051175" cy="2161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rc_mi" descr="http://www.animaatjes.nl/kleurplaten/sinterklaas-kleurplaten/sinterklaas-stoomboot/animaatjes-sinterklaas-stoomboot-57220.jpg">
            <a:hlinkClick r:id="rId3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32508" y="4250507"/>
            <a:ext cx="3051175" cy="2161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rc_mi" descr="http://www.animaatjes.nl/kleurplaten/sinterklaas-kleurplaten/sinterklaas-stoomboot/animaatjes-sinterklaas-stoomboot-57220.jpg">
            <a:hlinkClick r:id="rId3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67046" y="1502227"/>
            <a:ext cx="3051175" cy="2161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rc_mi" descr="http://www.animaatjes.nl/kleurplaten/sinterklaas-kleurplaten/sinterklaas-stoomboot/animaatjes-sinterklaas-stoomboot-57220.jpg">
            <a:hlinkClick r:id="rId3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871" y="4384766"/>
            <a:ext cx="3051175" cy="2161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Stoomboot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8492359" y="4383988"/>
            <a:ext cx="781643" cy="78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43914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 smtClean="0"/>
              <a:t>Speculoos</a:t>
            </a:r>
            <a:r>
              <a:rPr lang="nl-BE" dirty="0" smtClean="0"/>
              <a:t> – kort </a:t>
            </a:r>
            <a:r>
              <a:rPr lang="nl-BE" dirty="0" err="1" smtClean="0"/>
              <a:t>kort</a:t>
            </a:r>
            <a:r>
              <a:rPr lang="nl-BE" dirty="0" smtClean="0"/>
              <a:t> lang</a:t>
            </a:r>
            <a:endParaRPr lang="nl-BE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7334" y="1270000"/>
            <a:ext cx="1347001" cy="2408621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7334" y="3785883"/>
            <a:ext cx="1406532" cy="2515069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52467" y="1269999"/>
            <a:ext cx="1347001" cy="2408621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14900" y="1269999"/>
            <a:ext cx="1347001" cy="2408621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92348" y="3892331"/>
            <a:ext cx="1347001" cy="2408621"/>
          </a:xfrm>
          <a:prstGeom prst="rect">
            <a:avLst/>
          </a:prstGeom>
        </p:spPr>
      </p:pic>
      <p:pic>
        <p:nvPicPr>
          <p:cNvPr id="3" name="Speculoos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5718504" y="4582510"/>
            <a:ext cx="818931" cy="818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7333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Pannenkoeken – kort </a:t>
            </a:r>
            <a:r>
              <a:rPr lang="nl-BE" dirty="0" err="1" smtClean="0"/>
              <a:t>kort</a:t>
            </a:r>
            <a:r>
              <a:rPr lang="nl-BE" dirty="0" smtClean="0"/>
              <a:t> </a:t>
            </a:r>
            <a:r>
              <a:rPr lang="nl-BE" dirty="0" err="1" smtClean="0"/>
              <a:t>kort</a:t>
            </a:r>
            <a:r>
              <a:rPr lang="nl-BE" dirty="0" smtClean="0"/>
              <a:t> </a:t>
            </a:r>
            <a:r>
              <a:rPr lang="nl-BE" dirty="0" err="1" smtClean="0"/>
              <a:t>kort</a:t>
            </a:r>
            <a:r>
              <a:rPr lang="nl-BE" dirty="0" smtClean="0"/>
              <a:t>	</a:t>
            </a:r>
            <a:endParaRPr lang="nl-BE" dirty="0"/>
          </a:p>
        </p:txBody>
      </p:sp>
      <p:pic>
        <p:nvPicPr>
          <p:cNvPr id="4" name="irc_mi" descr="http://www.leukekleurplaten.nl/picture.php?method=small&amp;img=5789b74437212cc9ca580e3e679e3a07.jpg">
            <a:hlinkClick r:id="rId3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8906" y="1752598"/>
            <a:ext cx="1970315" cy="2364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rc_mi" descr="http://www.leukekleurplaten.nl/picture.php?method=small&amp;img=5789b74437212cc9ca580e3e679e3a07.jpg">
            <a:hlinkClick r:id="rId3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24470" y="3938814"/>
            <a:ext cx="1786090" cy="2516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rc_mi" descr="http://www.leukekleurplaten.nl/picture.php?method=small&amp;img=5789b74437212cc9ca580e3e679e3a07.jpg">
            <a:hlinkClick r:id="rId3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8833" y="4294415"/>
            <a:ext cx="1850388" cy="2160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rc_mi" descr="http://www.leukekleurplaten.nl/picture.php?method=small&amp;img=5789b74437212cc9ca580e3e679e3a07.jpg">
            <a:hlinkClick r:id="rId3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08959" y="1841500"/>
            <a:ext cx="1914114" cy="2364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rc_mi" descr="http://www.leukekleurplaten.nl/picture.php?method=small&amp;img=5789b74437212cc9ca580e3e679e3a07.jpg">
            <a:hlinkClick r:id="rId3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00407" y="1752599"/>
            <a:ext cx="1992163" cy="2364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annenkoeken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6084215" y="4593021"/>
            <a:ext cx="781801" cy="781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19782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4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Peperkoek – lang kort </a:t>
            </a:r>
            <a:r>
              <a:rPr lang="nl-BE" dirty="0" err="1" smtClean="0"/>
              <a:t>kort</a:t>
            </a:r>
            <a:r>
              <a:rPr lang="nl-BE" dirty="0" smtClean="0"/>
              <a:t> </a:t>
            </a:r>
            <a:endParaRPr lang="nl-BE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4931" y="1366345"/>
            <a:ext cx="2397672" cy="2397672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50021" y="4079984"/>
            <a:ext cx="2397672" cy="2397672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2146" y="4079984"/>
            <a:ext cx="2397672" cy="2397672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91200" y="1509220"/>
            <a:ext cx="2397672" cy="2397672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02600" y="1366345"/>
            <a:ext cx="2397672" cy="2397672"/>
          </a:xfrm>
          <a:prstGeom prst="rect">
            <a:avLst/>
          </a:prstGeom>
        </p:spPr>
      </p:pic>
      <p:pic>
        <p:nvPicPr>
          <p:cNvPr id="3" name="peperkoek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6685236" y="48065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6319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Muts, stoomboot, </a:t>
            </a:r>
            <a:r>
              <a:rPr lang="nl-BE" dirty="0" err="1" smtClean="0"/>
              <a:t>speculoos</a:t>
            </a:r>
            <a:r>
              <a:rPr lang="nl-BE" dirty="0" smtClean="0"/>
              <a:t>, </a:t>
            </a:r>
            <a:r>
              <a:rPr lang="nl-BE" dirty="0" smtClean="0"/>
              <a:t>pannenkoeken </a:t>
            </a:r>
            <a:r>
              <a:rPr lang="nl-BE" dirty="0" smtClean="0"/>
              <a:t>en peperkoek</a:t>
            </a:r>
            <a:endParaRPr lang="nl-BE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9871" y="1719098"/>
            <a:ext cx="1347001" cy="2408621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71818" y="1659952"/>
            <a:ext cx="1347001" cy="2408621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57837" y="1974412"/>
            <a:ext cx="2072071" cy="2072071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94992" y="4046483"/>
            <a:ext cx="2397672" cy="2397672"/>
          </a:xfrm>
          <a:prstGeom prst="rect">
            <a:avLst/>
          </a:prstGeom>
        </p:spPr>
      </p:pic>
      <p:pic>
        <p:nvPicPr>
          <p:cNvPr id="8" name="irc_mi" descr="http://www.leukekleurplaten.nl/picture.php?method=small&amp;img=5789b74437212cc9ca580e3e679e3a07.jpg">
            <a:hlinkClick r:id="rId6"/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7433" y="3916417"/>
            <a:ext cx="1970315" cy="2364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rc_mi" descr="http://www.lerendoorspelen.com/images/sint/kleurplatensint/pietenmuts.jpg">
            <a:hlinkClick r:id="rId8"/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74001" y="2133467"/>
            <a:ext cx="2687180" cy="14615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rc_mi" descr="http://www.lerendoorspelen.com/images/sint/kleurplatensint/pietenmuts.jpg">
            <a:hlinkClick r:id="rId8"/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6576" y="2186117"/>
            <a:ext cx="2859668" cy="14745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rc_mi" descr="http://www.animaatjes.nl/kleurplaten/sinterklaas-kleurplaten/sinterklaas-stoomboot/animaatjes-sinterklaas-stoomboot-57220.jpg">
            <a:hlinkClick r:id="rId10"/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75668" y="4175775"/>
            <a:ext cx="3051175" cy="2161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Mix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12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9259655" y="5098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94313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Facet">
  <a:themeElements>
    <a:clrScheme name="Oranjeroo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78</TotalTime>
  <Words>35</Words>
  <Application>Microsoft Office PowerPoint</Application>
  <PresentationFormat>Aangepast</PresentationFormat>
  <Paragraphs>8</Paragraphs>
  <Slides>7</Slides>
  <Notes>0</Notes>
  <HiddenSlides>0</HiddenSlides>
  <MMClips>6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8" baseType="lpstr">
      <vt:lpstr>Facet</vt:lpstr>
      <vt:lpstr>Sinterklaas</vt:lpstr>
      <vt:lpstr>Muts - kort </vt:lpstr>
      <vt:lpstr>Stoomboot – lang lang</vt:lpstr>
      <vt:lpstr>Speculoos – kort kort lang</vt:lpstr>
      <vt:lpstr>Pannenkoeken – kort kort kort kort </vt:lpstr>
      <vt:lpstr>Peperkoek – lang kort kort </vt:lpstr>
      <vt:lpstr>Muts, stoomboot, speculoos, pannenkoeken en peperkoek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Sinterklaas</dc:title>
  <dc:creator>ellen balliu</dc:creator>
  <cp:lastModifiedBy>user</cp:lastModifiedBy>
  <cp:revision>11</cp:revision>
  <dcterms:created xsi:type="dcterms:W3CDTF">2015-12-30T08:39:45Z</dcterms:created>
  <dcterms:modified xsi:type="dcterms:W3CDTF">2016-01-21T09:34:03Z</dcterms:modified>
</cp:coreProperties>
</file>