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61034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6330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54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946128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59215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75599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3717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11985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50577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9562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9313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83068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2644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7304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8475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4480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B779F-A867-4B97-8AE6-FB4F3F02993F}" type="datetimeFigureOut">
              <a:rPr lang="nl-BE" smtClean="0"/>
              <a:pPr/>
              <a:t>21/01/2016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8B529F-5842-49A2-BE6F-546D9E9697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07748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CAcQjRxqFQoTCMLl_9nRhckCFYS2FAodSD0FuA&amp;url=http://www.lerendoorspelen.com/sinterklaaskleurplaten.htm&amp;bvm=bv.106923889,d.ZWU&amp;psig=AFQjCNF6ksUNM3jDI0W5ggCXjc0MwFhL8w&amp;ust=1447237429327510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6" Type="http://schemas.openxmlformats.org/officeDocument/2006/relationships/image" Target="../media/image2.png"/><Relationship Id="rId5" Type="http://schemas.microsoft.com/office/2007/relationships/media" Target="../media/media1.m4a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CAcQjRxqFQoTCM_IspbRhckCFci6FAod36IJRQ&amp;url=http://www.google.be/url?sa=i&amp;rct=j&amp;q=&amp;esrc=s&amp;source=images&amp;cd=&amp;cad=rja&amp;uact=8&amp;ved=0CAcQjRxqFQoTCM_IspbRhckCFci6FAod36IJRQ&amp;url=http://www.animaatjes.nl/kleurplaten/sinterklaas-stoomboot/&amp;bvm=bv.106923889,d.ZWU&amp;psig=AFQjCNH5BrqYlgT_lvC9pZsMOWkK6PnH_g&amp;ust=1447237250885663&amp;bvm=bv.106923889,d.ZWU&amp;psig=AFQjCNH5BrqYlgT_lvC9pZsMOWkK6PnH_g&amp;ust=144723725088566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6" Type="http://schemas.openxmlformats.org/officeDocument/2006/relationships/image" Target="../media/image4.png"/><Relationship Id="rId5" Type="http://schemas.microsoft.com/office/2007/relationships/media" Target="../media/media2.m4a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4a"/><Relationship Id="rId5" Type="http://schemas.openxmlformats.org/officeDocument/2006/relationships/image" Target="../media/image4.png"/><Relationship Id="rId4" Type="http://schemas.microsoft.com/office/2007/relationships/media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CAcQjRxqFQoTCJaF7rbshckCFcEpDwodcbAIng&amp;url=http://www.leukekleurplaten.nl/eten_en_drinken/&amp;psig=AFQjCNF1Gtp4tSHKcPnOBQ_Gr88Uc6fgdg&amp;ust=1447244600052877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4a"/><Relationship Id="rId6" Type="http://schemas.openxmlformats.org/officeDocument/2006/relationships/image" Target="../media/image4.png"/><Relationship Id="rId5" Type="http://schemas.microsoft.com/office/2007/relationships/media" Target="../media/media4.m4a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4a"/><Relationship Id="rId5" Type="http://schemas.openxmlformats.org/officeDocument/2006/relationships/image" Target="../media/image8.png"/><Relationship Id="rId4" Type="http://schemas.microsoft.com/office/2007/relationships/media" Target="../media/media5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CAcQjRxqFQoTCMLl_9nRhckCFYS2FAodSD0FuA&amp;url=http://www.lerendoorspelen.com/sinterklaaskleurplaten.htm&amp;bvm=bv.106923889,d.ZWU&amp;psig=AFQjCNF6ksUNM3jDI0W5ggCXjc0MwFhL8w&amp;ust=1447237429327510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12" Type="http://schemas.microsoft.com/office/2007/relationships/media" Target="../media/media6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4a"/><Relationship Id="rId6" Type="http://schemas.openxmlformats.org/officeDocument/2006/relationships/hyperlink" Target="http://www.google.be/url?sa=i&amp;rct=j&amp;q=&amp;esrc=s&amp;source=images&amp;cd=&amp;cad=rja&amp;uact=8&amp;ved=0CAcQjRxqFQoTCJaF7rbshckCFcEpDwodcbAIng&amp;url=http://www.leukekleurplaten.nl/eten_en_drinken/&amp;psig=AFQjCNF1Gtp4tSHKcPnOBQ_Gr88Uc6fgdg&amp;ust=1447244600052877" TargetMode="External"/><Relationship Id="rId11" Type="http://schemas.openxmlformats.org/officeDocument/2006/relationships/image" Target="../media/image3.jpeg"/><Relationship Id="rId5" Type="http://schemas.openxmlformats.org/officeDocument/2006/relationships/image" Target="../media/image7.jpeg"/><Relationship Id="rId10" Type="http://schemas.openxmlformats.org/officeDocument/2006/relationships/hyperlink" Target="http://www.google.be/url?sa=i&amp;rct=j&amp;q=&amp;esrc=s&amp;source=images&amp;cd=&amp;cad=rja&amp;uact=8&amp;ved=0CAcQjRxqFQoTCM_IspbRhckCFci6FAod36IJRQ&amp;url=http://www.google.be/url?sa=i&amp;rct=j&amp;q=&amp;esrc=s&amp;source=images&amp;cd=&amp;cad=rja&amp;uact=8&amp;ved=0CAcQjRxqFQoTCM_IspbRhckCFci6FAod36IJRQ&amp;url=http://www.animaatjes.nl/kleurplaten/sinterklaas-stoomboot/&amp;bvm=bv.106923889,d.ZWU&amp;psig=AFQjCNH5BrqYlgT_lvC9pZsMOWkK6PnH_g&amp;ust=1447237250885663&amp;bvm=bv.106923889,d.ZWU&amp;psig=AFQjCNH5BrqYlgT_lvC9pZsMOWkK6PnH_g&amp;ust=1447237250885663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Sinterklaas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Ellen Balliu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54132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Muts - kort</a:t>
            </a:r>
            <a:r>
              <a:rPr lang="nl-BE" dirty="0" smtClean="0"/>
              <a:t>	</a:t>
            </a:r>
            <a:endParaRPr lang="nl-BE" dirty="0"/>
          </a:p>
        </p:txBody>
      </p:sp>
      <p:pic>
        <p:nvPicPr>
          <p:cNvPr id="4" name="irc_mi" descr="http://www.lerendoorspelen.com/images/sint/kleurplatensint/pietenmuts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3" y="1600200"/>
            <a:ext cx="3569183" cy="188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lerendoorspelen.com/images/sint/kleurplatensint/pietenmuts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5299" y="1930400"/>
            <a:ext cx="3569183" cy="188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lerendoorspelen.com/images/sint/kleurplatensint/pietenmuts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316" y="1841500"/>
            <a:ext cx="3569183" cy="188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lerendoorspelen.com/images/sint/kleurplatensint/pietenmuts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316" y="4478790"/>
            <a:ext cx="3569183" cy="188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lerendoorspelen.com/images/sint/kleurplatensint/pietenmuts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33" y="4478790"/>
            <a:ext cx="3569183" cy="188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u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816662" y="4601814"/>
            <a:ext cx="698028" cy="6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3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Stoomboot </a:t>
            </a:r>
            <a:r>
              <a:rPr lang="nl-BE" dirty="0" smtClean="0"/>
              <a:t>– lang </a:t>
            </a:r>
            <a:r>
              <a:rPr lang="nl-BE" dirty="0" err="1" smtClean="0"/>
              <a:t>lang</a:t>
            </a:r>
            <a:endParaRPr lang="nl-BE" dirty="0"/>
          </a:p>
        </p:txBody>
      </p:sp>
      <p:pic>
        <p:nvPicPr>
          <p:cNvPr id="4" name="irc_mi" descr="http://www.animaatjes.nl/kleurplaten/sinterklaas-kleurplaten/sinterklaas-stoomboot/animaatjes-sinterklaas-stoomboot-57220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842" y="1502228"/>
            <a:ext cx="3051175" cy="216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animaatjes.nl/kleurplaten/sinterklaas-kleurplaten/sinterklaas-stoomboot/animaatjes-sinterklaas-stoomboot-57220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3592" y="1502227"/>
            <a:ext cx="3051175" cy="216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animaatjes.nl/kleurplaten/sinterklaas-kleurplaten/sinterklaas-stoomboot/animaatjes-sinterklaas-stoomboot-57220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2508" y="4250507"/>
            <a:ext cx="3051175" cy="216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animaatjes.nl/kleurplaten/sinterklaas-kleurplaten/sinterklaas-stoomboot/animaatjes-sinterklaas-stoomboot-57220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046" y="1502227"/>
            <a:ext cx="3051175" cy="216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animaatjes.nl/kleurplaten/sinterklaas-kleurplaten/sinterklaas-stoomboot/animaatjes-sinterklaas-stoomboot-57220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871" y="4384766"/>
            <a:ext cx="3051175" cy="216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toomboo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92359" y="4383988"/>
            <a:ext cx="781643" cy="78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9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Speculoos</a:t>
            </a:r>
            <a:r>
              <a:rPr lang="nl-BE" dirty="0" smtClean="0"/>
              <a:t> – kort </a:t>
            </a:r>
            <a:r>
              <a:rPr lang="nl-BE" dirty="0" err="1" smtClean="0"/>
              <a:t>kort</a:t>
            </a:r>
            <a:r>
              <a:rPr lang="nl-BE" dirty="0" smtClean="0"/>
              <a:t> lang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270000"/>
            <a:ext cx="1347001" cy="2408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785883"/>
            <a:ext cx="1406532" cy="251506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2467" y="1269999"/>
            <a:ext cx="1347001" cy="240862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900" y="1269999"/>
            <a:ext cx="1347001" cy="240862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348" y="3892331"/>
            <a:ext cx="1347001" cy="2408621"/>
          </a:xfrm>
          <a:prstGeom prst="rect">
            <a:avLst/>
          </a:prstGeom>
        </p:spPr>
      </p:pic>
      <p:pic>
        <p:nvPicPr>
          <p:cNvPr id="3" name="Speculoo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18504" y="4582510"/>
            <a:ext cx="818931" cy="8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Pannenkoeken – kort </a:t>
            </a:r>
            <a:r>
              <a:rPr lang="nl-BE" dirty="0" err="1" smtClean="0"/>
              <a:t>kort</a:t>
            </a:r>
            <a:r>
              <a:rPr lang="nl-BE" dirty="0" smtClean="0"/>
              <a:t> </a:t>
            </a:r>
            <a:r>
              <a:rPr lang="nl-BE" dirty="0" err="1" smtClean="0"/>
              <a:t>kort</a:t>
            </a:r>
            <a:r>
              <a:rPr lang="nl-BE" dirty="0" smtClean="0"/>
              <a:t> </a:t>
            </a:r>
            <a:r>
              <a:rPr lang="nl-BE" dirty="0" err="1" smtClean="0"/>
              <a:t>kort</a:t>
            </a:r>
            <a:r>
              <a:rPr lang="nl-BE" dirty="0" smtClean="0"/>
              <a:t>	</a:t>
            </a:r>
            <a:endParaRPr lang="nl-BE" dirty="0"/>
          </a:p>
        </p:txBody>
      </p:sp>
      <p:pic>
        <p:nvPicPr>
          <p:cNvPr id="4" name="irc_mi" descr="http://www.leukekleurplaten.nl/picture.php?method=small&amp;img=5789b74437212cc9ca580e3e679e3a07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906" y="1752598"/>
            <a:ext cx="1970315" cy="2364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leukekleurplaten.nl/picture.php?method=small&amp;img=5789b74437212cc9ca580e3e679e3a07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4470" y="3938814"/>
            <a:ext cx="1786090" cy="251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leukekleurplaten.nl/picture.php?method=small&amp;img=5789b74437212cc9ca580e3e679e3a07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833" y="4294415"/>
            <a:ext cx="1850388" cy="216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leukekleurplaten.nl/picture.php?method=small&amp;img=5789b74437212cc9ca580e3e679e3a07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8959" y="1841500"/>
            <a:ext cx="1914114" cy="236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leukekleurplaten.nl/picture.php?method=small&amp;img=5789b74437212cc9ca580e3e679e3a07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407" y="1752599"/>
            <a:ext cx="1992163" cy="236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annenkoek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84215" y="4593021"/>
            <a:ext cx="781801" cy="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7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Peperkoek – lang kort </a:t>
            </a:r>
            <a:r>
              <a:rPr lang="nl-BE" dirty="0" err="1" smtClean="0"/>
              <a:t>kort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931" y="1366345"/>
            <a:ext cx="2397672" cy="23976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0021" y="4079984"/>
            <a:ext cx="2397672" cy="23976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146" y="4079984"/>
            <a:ext cx="2397672" cy="239767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509220"/>
            <a:ext cx="2397672" cy="23976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2600" y="1366345"/>
            <a:ext cx="2397672" cy="2397672"/>
          </a:xfrm>
          <a:prstGeom prst="rect">
            <a:avLst/>
          </a:prstGeom>
        </p:spPr>
      </p:pic>
      <p:pic>
        <p:nvPicPr>
          <p:cNvPr id="3" name="peperkoe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685236" y="4806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3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Muts, stoomboot, </a:t>
            </a:r>
            <a:r>
              <a:rPr lang="nl-BE" dirty="0" err="1" smtClean="0"/>
              <a:t>speculoos</a:t>
            </a:r>
            <a:r>
              <a:rPr lang="nl-BE" dirty="0" smtClean="0"/>
              <a:t>, </a:t>
            </a:r>
            <a:r>
              <a:rPr lang="nl-BE" dirty="0" smtClean="0"/>
              <a:t>pannenkoeken </a:t>
            </a:r>
            <a:r>
              <a:rPr lang="nl-BE" dirty="0" smtClean="0"/>
              <a:t>en peperkoek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871" y="1719098"/>
            <a:ext cx="1347001" cy="24086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818" y="1659952"/>
            <a:ext cx="1347001" cy="24086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837" y="1974412"/>
            <a:ext cx="2072071" cy="207207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4992" y="4046483"/>
            <a:ext cx="2397672" cy="2397672"/>
          </a:xfrm>
          <a:prstGeom prst="rect">
            <a:avLst/>
          </a:prstGeom>
        </p:spPr>
      </p:pic>
      <p:pic>
        <p:nvPicPr>
          <p:cNvPr id="8" name="irc_mi" descr="http://www.leukekleurplaten.nl/picture.php?method=small&amp;img=5789b74437212cc9ca580e3e679e3a07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433" y="3916417"/>
            <a:ext cx="1970315" cy="2364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lerendoorspelen.com/images/sint/kleurplatensint/pietenmuts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4001" y="2133467"/>
            <a:ext cx="2687180" cy="146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www.lerendoorspelen.com/images/sint/kleurplatensint/pietenmuts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576" y="2186117"/>
            <a:ext cx="2859668" cy="1474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rc_mi" descr="http://www.animaatjes.nl/kleurplaten/sinterklaas-kleurplaten/sinterklaas-stoomboot/animaatjes-sinterklaas-stoomboot-57220.jp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668" y="4175775"/>
            <a:ext cx="3051175" cy="216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ix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259655" y="50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3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Oranjeroo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35</Words>
  <Application>Microsoft Office PowerPoint</Application>
  <PresentationFormat>Aangepast</PresentationFormat>
  <Paragraphs>8</Paragraphs>
  <Slides>7</Slides>
  <Notes>0</Notes>
  <HiddenSlides>0</HiddenSlides>
  <MMClips>6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Facet</vt:lpstr>
      <vt:lpstr>Sinterklaas</vt:lpstr>
      <vt:lpstr>Muts - kort </vt:lpstr>
      <vt:lpstr>Stoomboot – lang lang</vt:lpstr>
      <vt:lpstr>Speculoos – kort kort lang</vt:lpstr>
      <vt:lpstr>Pannenkoeken – kort kort kort kort </vt:lpstr>
      <vt:lpstr>Peperkoek – lang kort kort </vt:lpstr>
      <vt:lpstr>Muts, stoomboot, speculoos, pannenkoeken en peperkoek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Sinterklaas</dc:title>
  <dc:creator>ellen balliu</dc:creator>
  <cp:lastModifiedBy>user</cp:lastModifiedBy>
  <cp:revision>11</cp:revision>
  <dcterms:created xsi:type="dcterms:W3CDTF">2015-12-30T08:39:45Z</dcterms:created>
  <dcterms:modified xsi:type="dcterms:W3CDTF">2016-01-21T09:34:03Z</dcterms:modified>
</cp:coreProperties>
</file>