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82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82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059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13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37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33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00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8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7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5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70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799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71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50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08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31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09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199FFD-99E8-4257-9469-71734A601669}" type="datetimeFigureOut">
              <a:rPr lang="nl-BE" smtClean="0"/>
              <a:t>8/11/2017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E960-265C-4F75-ABBC-1E73913C29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812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8CD83-5FB0-4D35-A236-DA615CC86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14104C-DA0F-46C5-9FC6-743D985ED8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hoofddeksels beroepen">
            <a:extLst>
              <a:ext uri="{FF2B5EF4-FFF2-40B4-BE49-F238E27FC236}">
                <a16:creationId xmlns:a16="http://schemas.microsoft.com/office/drawing/2014/main" id="{FC095DCB-F255-4BEC-B6D9-E4876AFD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0"/>
            <a:ext cx="644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30719-8006-4EAB-9B58-48C8B36A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9969A-8227-427C-8DC9-A5224182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F2AD86A2-2B15-4F1B-BA04-CECD9A8E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82" y="53339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63FA2-8970-47B0-A7A0-B5656C38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D763D-A1DE-4781-9AD2-44B0F4BF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endParaRPr lang="nl-BE"/>
          </a:p>
        </p:txBody>
      </p:sp>
      <p:pic>
        <p:nvPicPr>
          <p:cNvPr id="3078" name="Picture 6" descr="Afbeeldingsresultaat voor koksmuts">
            <a:extLst>
              <a:ext uri="{FF2B5EF4-FFF2-40B4-BE49-F238E27FC236}">
                <a16:creationId xmlns:a16="http://schemas.microsoft.com/office/drawing/2014/main" id="{5BE7BF62-83B3-4612-8A82-4E60DF1F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80988"/>
            <a:ext cx="843915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8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brandweerhelm">
            <a:extLst>
              <a:ext uri="{FF2B5EF4-FFF2-40B4-BE49-F238E27FC236}">
                <a16:creationId xmlns:a16="http://schemas.microsoft.com/office/drawing/2014/main" id="{42D9FB8C-1230-4B0B-AE46-97A09C524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5653"/>
          <a:stretch/>
        </p:blipFill>
        <p:spPr bwMode="auto">
          <a:xfrm>
            <a:off x="1974607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DFE4DC-C79C-46F1-87D0-5B86EC3C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EE69FB-2921-42B5-B72E-512CBA5D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633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pilotenpet">
            <a:extLst>
              <a:ext uri="{FF2B5EF4-FFF2-40B4-BE49-F238E27FC236}">
                <a16:creationId xmlns:a16="http://schemas.microsoft.com/office/drawing/2014/main" id="{7D5C6B77-B224-43C4-A9A2-A95887D4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27" y="651601"/>
            <a:ext cx="5737946" cy="53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postbode pet">
            <a:extLst>
              <a:ext uri="{FF2B5EF4-FFF2-40B4-BE49-F238E27FC236}">
                <a16:creationId xmlns:a16="http://schemas.microsoft.com/office/drawing/2014/main" id="{F718F173-7CC8-4513-8DE6-A83E90D8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820352"/>
            <a:ext cx="7952365" cy="603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6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relateerde afbeelding">
            <a:extLst>
              <a:ext uri="{FF2B5EF4-FFF2-40B4-BE49-F238E27FC236}">
                <a16:creationId xmlns:a16="http://schemas.microsoft.com/office/drawing/2014/main" id="{F69E9C91-B946-40FC-B0CB-2C02A9D8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0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2B1435E-BAB8-43AB-AF6A-C15D437DCB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8929F64-4C99-4F39-96D7-0099C765E862}"/>
              </a:ext>
            </a:extLst>
          </p:cNvPr>
          <p:cNvGrpSpPr/>
          <p:nvPr/>
        </p:nvGrpSpPr>
        <p:grpSpPr>
          <a:xfrm>
            <a:off x="1739468" y="571500"/>
            <a:ext cx="9384144" cy="5850082"/>
            <a:chOff x="1739468" y="571500"/>
            <a:chExt cx="9384144" cy="5850082"/>
          </a:xfrm>
        </p:grpSpPr>
        <p:pic>
          <p:nvPicPr>
            <p:cNvPr id="8194" name="Picture 2" descr="Afbeeldingsresultaat voor hoofddeksel chirurg">
              <a:extLst>
                <a:ext uri="{FF2B5EF4-FFF2-40B4-BE49-F238E27FC236}">
                  <a16:creationId xmlns:a16="http://schemas.microsoft.com/office/drawing/2014/main" id="{AC9001AC-CB92-48C1-84DA-99A88F400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0"/>
            <a:stretch/>
          </p:blipFill>
          <p:spPr bwMode="auto">
            <a:xfrm>
              <a:off x="1739468" y="1143000"/>
              <a:ext cx="9384144" cy="527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ijl: rechts 1">
              <a:extLst>
                <a:ext uri="{FF2B5EF4-FFF2-40B4-BE49-F238E27FC236}">
                  <a16:creationId xmlns:a16="http://schemas.microsoft.com/office/drawing/2014/main" id="{9E73A94D-240B-448F-8F83-7140A0AA2AF7}"/>
                </a:ext>
              </a:extLst>
            </p:cNvPr>
            <p:cNvSpPr/>
            <p:nvPr/>
          </p:nvSpPr>
          <p:spPr>
            <a:xfrm>
              <a:off x="2860432" y="571500"/>
              <a:ext cx="3000042" cy="179762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39128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hoofddeksels beroepen">
            <a:extLst>
              <a:ext uri="{FF2B5EF4-FFF2-40B4-BE49-F238E27FC236}">
                <a16:creationId xmlns:a16="http://schemas.microsoft.com/office/drawing/2014/main" id="{E4A45F8D-2297-46C3-AA62-17E61177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6" y="362347"/>
            <a:ext cx="2305801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B527512E-D826-4ED9-BCB6-5C112451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8" y="3865417"/>
            <a:ext cx="2299854" cy="2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fbeeldingsresultaat voor koksmuts">
            <a:extLst>
              <a:ext uri="{FF2B5EF4-FFF2-40B4-BE49-F238E27FC236}">
                <a16:creationId xmlns:a16="http://schemas.microsoft.com/office/drawing/2014/main" id="{982B1EC8-C979-42E3-A14A-9A55EE03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39" y="348129"/>
            <a:ext cx="2613223" cy="19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brandweerhelm">
            <a:extLst>
              <a:ext uri="{FF2B5EF4-FFF2-40B4-BE49-F238E27FC236}">
                <a16:creationId xmlns:a16="http://schemas.microsoft.com/office/drawing/2014/main" id="{D68B19AF-F7F7-46DE-AE40-90577F335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5653"/>
          <a:stretch/>
        </p:blipFill>
        <p:spPr bwMode="auto">
          <a:xfrm>
            <a:off x="3293239" y="3597917"/>
            <a:ext cx="2830207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pilotenpet">
            <a:extLst>
              <a:ext uri="{FF2B5EF4-FFF2-40B4-BE49-F238E27FC236}">
                <a16:creationId xmlns:a16="http://schemas.microsoft.com/office/drawing/2014/main" id="{46EF9103-A056-48CC-A850-BC88243B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39" y="362347"/>
            <a:ext cx="2391388" cy="22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postbode pet">
            <a:extLst>
              <a:ext uri="{FF2B5EF4-FFF2-40B4-BE49-F238E27FC236}">
                <a16:creationId xmlns:a16="http://schemas.microsoft.com/office/drawing/2014/main" id="{BDF8A8AF-2798-42D0-AEF3-91638E53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39" y="348129"/>
            <a:ext cx="2851177" cy="21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extLst>
              <a:ext uri="{FF2B5EF4-FFF2-40B4-BE49-F238E27FC236}">
                <a16:creationId xmlns:a16="http://schemas.microsoft.com/office/drawing/2014/main" id="{EAB101AD-06C8-43FE-ACB9-2F71CDD1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11" y="2980248"/>
            <a:ext cx="2632277" cy="19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3B53ED44-680E-43BB-ADD6-B4C9C1CA579A}"/>
              </a:ext>
            </a:extLst>
          </p:cNvPr>
          <p:cNvGrpSpPr/>
          <p:nvPr/>
        </p:nvGrpSpPr>
        <p:grpSpPr>
          <a:xfrm>
            <a:off x="9160439" y="3679328"/>
            <a:ext cx="3103758" cy="2404531"/>
            <a:chOff x="1739468" y="571500"/>
            <a:chExt cx="9384144" cy="5850082"/>
          </a:xfrm>
        </p:grpSpPr>
        <p:pic>
          <p:nvPicPr>
            <p:cNvPr id="10" name="Picture 2" descr="Afbeeldingsresultaat voor hoofddeksel chirurg">
              <a:extLst>
                <a:ext uri="{FF2B5EF4-FFF2-40B4-BE49-F238E27FC236}">
                  <a16:creationId xmlns:a16="http://schemas.microsoft.com/office/drawing/2014/main" id="{9BD0E644-8411-45D4-AA43-73F3C31A3B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0"/>
            <a:stretch/>
          </p:blipFill>
          <p:spPr bwMode="auto">
            <a:xfrm>
              <a:off x="1739468" y="1143000"/>
              <a:ext cx="9384144" cy="527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ijl: rechts 10">
              <a:extLst>
                <a:ext uri="{FF2B5EF4-FFF2-40B4-BE49-F238E27FC236}">
                  <a16:creationId xmlns:a16="http://schemas.microsoft.com/office/drawing/2014/main" id="{B46F6FBC-D7E1-443A-B4F1-FF141CBB4971}"/>
                </a:ext>
              </a:extLst>
            </p:cNvPr>
            <p:cNvSpPr/>
            <p:nvPr/>
          </p:nvSpPr>
          <p:spPr>
            <a:xfrm>
              <a:off x="2860432" y="571500"/>
              <a:ext cx="3000042" cy="179762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854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BALLIU Ellen (s)</dc:creator>
  <cp:lastModifiedBy>BALLIU Ellen (s)</cp:lastModifiedBy>
  <cp:revision>3</cp:revision>
  <dcterms:created xsi:type="dcterms:W3CDTF">2017-11-08T16:37:08Z</dcterms:created>
  <dcterms:modified xsi:type="dcterms:W3CDTF">2017-11-08T16:57:00Z</dcterms:modified>
</cp:coreProperties>
</file>