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9" autoAdjust="0"/>
    <p:restoredTop sz="94660"/>
  </p:normalViewPr>
  <p:slideViewPr>
    <p:cSldViewPr snapToGrid="0">
      <p:cViewPr varScale="1">
        <p:scale>
          <a:sx n="41" d="100"/>
          <a:sy n="41" d="100"/>
        </p:scale>
        <p:origin x="66" y="9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99FFD-99E8-4257-9469-71734A601669}" type="datetimeFigureOut">
              <a:rPr lang="nl-BE" smtClean="0"/>
              <a:t>8/11/2017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DE960-265C-4F75-ABBC-1E73913C29C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31826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99FFD-99E8-4257-9469-71734A601669}" type="datetimeFigureOut">
              <a:rPr lang="nl-BE" smtClean="0"/>
              <a:t>8/11/2017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DE960-265C-4F75-ABBC-1E73913C29C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82820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99FFD-99E8-4257-9469-71734A601669}" type="datetimeFigureOut">
              <a:rPr lang="nl-BE" smtClean="0"/>
              <a:t>8/11/2017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DE960-265C-4F75-ABBC-1E73913C29C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605943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nl-NL"/>
              <a:t>Tekststijl van het model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99FFD-99E8-4257-9469-71734A601669}" type="datetimeFigureOut">
              <a:rPr lang="nl-BE" smtClean="0"/>
              <a:t>8/11/2017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DE960-265C-4F75-ABBC-1E73913C29CB}" type="slidenum">
              <a:rPr lang="nl-BE" smtClean="0"/>
              <a:t>‹nr.›</a:t>
            </a:fld>
            <a:endParaRPr lang="nl-BE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161374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99FFD-99E8-4257-9469-71734A601669}" type="datetimeFigureOut">
              <a:rPr lang="nl-BE" smtClean="0"/>
              <a:t>8/11/2017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DE960-265C-4F75-ABBC-1E73913C29C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553766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99FFD-99E8-4257-9469-71734A601669}" type="datetimeFigureOut">
              <a:rPr lang="nl-BE" smtClean="0"/>
              <a:t>8/11/2017</a:t>
            </a:fld>
            <a:endParaRPr lang="nl-B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DE960-265C-4F75-ABBC-1E73913C29C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483348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99FFD-99E8-4257-9469-71734A601669}" type="datetimeFigureOut">
              <a:rPr lang="nl-BE" smtClean="0"/>
              <a:t>8/11/2017</a:t>
            </a:fld>
            <a:endParaRPr lang="nl-B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DE960-265C-4F75-ABBC-1E73913C29C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060032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99FFD-99E8-4257-9469-71734A601669}" type="datetimeFigureOut">
              <a:rPr lang="nl-BE" smtClean="0"/>
              <a:t>8/11/2017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DE960-265C-4F75-ABBC-1E73913C29C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43826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99FFD-99E8-4257-9469-71734A601669}" type="datetimeFigureOut">
              <a:rPr lang="nl-BE" smtClean="0"/>
              <a:t>8/11/2017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DE960-265C-4F75-ABBC-1E73913C29C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28710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99FFD-99E8-4257-9469-71734A601669}" type="datetimeFigureOut">
              <a:rPr lang="nl-BE" smtClean="0"/>
              <a:t>8/11/2017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DE960-265C-4F75-ABBC-1E73913C29C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5553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99FFD-99E8-4257-9469-71734A601669}" type="datetimeFigureOut">
              <a:rPr lang="nl-BE" smtClean="0"/>
              <a:t>8/11/2017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DE960-265C-4F75-ABBC-1E73913C29C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97005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99FFD-99E8-4257-9469-71734A601669}" type="datetimeFigureOut">
              <a:rPr lang="nl-BE" smtClean="0"/>
              <a:t>8/11/2017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DE960-265C-4F75-ABBC-1E73913C29C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87998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99FFD-99E8-4257-9469-71734A601669}" type="datetimeFigureOut">
              <a:rPr lang="nl-BE" smtClean="0"/>
              <a:t>8/11/2017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DE960-265C-4F75-ABBC-1E73913C29C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38710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99FFD-99E8-4257-9469-71734A601669}" type="datetimeFigureOut">
              <a:rPr lang="nl-BE" smtClean="0"/>
              <a:t>8/11/2017</a:t>
            </a:fld>
            <a:endParaRPr lang="nl-BE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DE960-265C-4F75-ABBC-1E73913C29C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64502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99FFD-99E8-4257-9469-71734A601669}" type="datetimeFigureOut">
              <a:rPr lang="nl-BE" smtClean="0"/>
              <a:t>8/11/2017</a:t>
            </a:fld>
            <a:endParaRPr lang="nl-BE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DE960-265C-4F75-ABBC-1E73913C29C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8084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99FFD-99E8-4257-9469-71734A601669}" type="datetimeFigureOut">
              <a:rPr lang="nl-BE" smtClean="0"/>
              <a:t>8/11/2017</a:t>
            </a:fld>
            <a:endParaRPr lang="nl-BE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DE960-265C-4F75-ABBC-1E73913C29C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30313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99FFD-99E8-4257-9469-71734A601669}" type="datetimeFigureOut">
              <a:rPr lang="nl-BE" smtClean="0"/>
              <a:t>8/11/2017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DE960-265C-4F75-ABBC-1E73913C29C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63091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D199FFD-99E8-4257-9469-71734A601669}" type="datetimeFigureOut">
              <a:rPr lang="nl-BE" smtClean="0"/>
              <a:t>8/11/2017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BDE960-265C-4F75-ABBC-1E73913C29C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948125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E8CD83-5FB0-4D35-A236-DA615CC86F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914104C-DA0F-46C5-9FC6-743D985ED8B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1026" name="Picture 2" descr="Afbeeldingsresultaat voor hoofddeksels beroepen">
            <a:extLst>
              <a:ext uri="{FF2B5EF4-FFF2-40B4-BE49-F238E27FC236}">
                <a16:creationId xmlns:a16="http://schemas.microsoft.com/office/drawing/2014/main" id="{FC095DCB-F255-4BEC-B6D9-E4876AFD0E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1788" y="0"/>
            <a:ext cx="64484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2299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530719-8006-4EAB-9B58-48C8B36AA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9C9969A-8227-427C-8DC9-A5224182A5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2050" name="Picture 2" descr="Gerelateerde afbeelding">
            <a:extLst>
              <a:ext uri="{FF2B5EF4-FFF2-40B4-BE49-F238E27FC236}">
                <a16:creationId xmlns:a16="http://schemas.microsoft.com/office/drawing/2014/main" id="{F2AD86A2-2B15-4F1B-BA04-CECD9A8E59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9082" y="533399"/>
            <a:ext cx="5715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979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163FA2-8970-47B0-A7A0-B5656C381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9252154" cy="1223983"/>
          </a:xfrm>
        </p:spPr>
        <p:txBody>
          <a:bodyPr>
            <a:normAutofit/>
          </a:bodyPr>
          <a:lstStyle/>
          <a:p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E2D763D-A1DE-4781-9AD2-44B0F4BF2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1" y="2052214"/>
            <a:ext cx="4338409" cy="4196185"/>
          </a:xfrm>
        </p:spPr>
        <p:txBody>
          <a:bodyPr>
            <a:normAutofit/>
          </a:bodyPr>
          <a:lstStyle/>
          <a:p>
            <a:endParaRPr lang="nl-BE"/>
          </a:p>
        </p:txBody>
      </p:sp>
      <p:pic>
        <p:nvPicPr>
          <p:cNvPr id="3078" name="Picture 6" descr="Afbeeldingsresultaat voor koksmuts">
            <a:extLst>
              <a:ext uri="{FF2B5EF4-FFF2-40B4-BE49-F238E27FC236}">
                <a16:creationId xmlns:a16="http://schemas.microsoft.com/office/drawing/2014/main" id="{5BE7BF62-83B3-4612-8A82-4E60DF1F2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425" y="280988"/>
            <a:ext cx="8439150" cy="629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2385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Afbeeldingsresultaat voor brandweerhelm">
            <a:extLst>
              <a:ext uri="{FF2B5EF4-FFF2-40B4-BE49-F238E27FC236}">
                <a16:creationId xmlns:a16="http://schemas.microsoft.com/office/drawing/2014/main" id="{42D9FB8C-1230-4B0B-AE46-97A09C5242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2" r="5653"/>
          <a:stretch/>
        </p:blipFill>
        <p:spPr bwMode="auto">
          <a:xfrm>
            <a:off x="1974607" y="10"/>
            <a:ext cx="756013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A26E2FAE-FA60-497B-B2CB-7702C6FF3A3F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1DFE4DC-C79C-46F1-87D0-5B86EC3C4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669" y="629266"/>
            <a:ext cx="3330328" cy="1641986"/>
          </a:xfrm>
        </p:spPr>
        <p:txBody>
          <a:bodyPr>
            <a:normAutofit/>
          </a:bodyPr>
          <a:lstStyle/>
          <a:p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5EE69FB-2921-42B5-B72E-512CBA5DC5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669" y="2438400"/>
            <a:ext cx="3330328" cy="3809999"/>
          </a:xfrm>
        </p:spPr>
        <p:txBody>
          <a:bodyPr>
            <a:normAutofit/>
          </a:bodyPr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76337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Afbeeldingsresultaat voor pilotenpet">
            <a:extLst>
              <a:ext uri="{FF2B5EF4-FFF2-40B4-BE49-F238E27FC236}">
                <a16:creationId xmlns:a16="http://schemas.microsoft.com/office/drawing/2014/main" id="{7D5C6B77-B224-43C4-A9A2-A95887D409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927" y="651601"/>
            <a:ext cx="5737946" cy="537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555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Afbeeldingsresultaat voor postbode pet">
            <a:extLst>
              <a:ext uri="{FF2B5EF4-FFF2-40B4-BE49-F238E27FC236}">
                <a16:creationId xmlns:a16="http://schemas.microsoft.com/office/drawing/2014/main" id="{F718F173-7CC8-4513-8DE6-A83E90D86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073" y="820352"/>
            <a:ext cx="7952365" cy="6037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09613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Gerelateerde afbeelding">
            <a:extLst>
              <a:ext uri="{FF2B5EF4-FFF2-40B4-BE49-F238E27FC236}">
                <a16:creationId xmlns:a16="http://schemas.microsoft.com/office/drawing/2014/main" id="{F69E9C91-B946-40FC-B0CB-2C02A9D8C2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1285875"/>
            <a:ext cx="57150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79006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52B1435E-BAB8-43AB-AF6A-C15D437DCB1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E8929F64-4C99-4F39-96D7-0099C765E862}"/>
              </a:ext>
            </a:extLst>
          </p:cNvPr>
          <p:cNvGrpSpPr/>
          <p:nvPr/>
        </p:nvGrpSpPr>
        <p:grpSpPr>
          <a:xfrm>
            <a:off x="1739468" y="571500"/>
            <a:ext cx="9384144" cy="5850082"/>
            <a:chOff x="1739468" y="571500"/>
            <a:chExt cx="9384144" cy="5850082"/>
          </a:xfrm>
        </p:grpSpPr>
        <p:pic>
          <p:nvPicPr>
            <p:cNvPr id="8194" name="Picture 2" descr="Afbeeldingsresultaat voor hoofddeksel chirurg">
              <a:extLst>
                <a:ext uri="{FF2B5EF4-FFF2-40B4-BE49-F238E27FC236}">
                  <a16:creationId xmlns:a16="http://schemas.microsoft.com/office/drawing/2014/main" id="{AC9001AC-CB92-48C1-84DA-99A88F40052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750"/>
            <a:stretch/>
          </p:blipFill>
          <p:spPr bwMode="auto">
            <a:xfrm>
              <a:off x="1739468" y="1143000"/>
              <a:ext cx="9384144" cy="52785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Pijl: rechts 1">
              <a:extLst>
                <a:ext uri="{FF2B5EF4-FFF2-40B4-BE49-F238E27FC236}">
                  <a16:creationId xmlns:a16="http://schemas.microsoft.com/office/drawing/2014/main" id="{9E73A94D-240B-448F-8F83-7140A0AA2AF7}"/>
                </a:ext>
              </a:extLst>
            </p:cNvPr>
            <p:cNvSpPr/>
            <p:nvPr/>
          </p:nvSpPr>
          <p:spPr>
            <a:xfrm>
              <a:off x="2860432" y="571500"/>
              <a:ext cx="3000042" cy="1797627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</p:spTree>
    <p:extLst>
      <p:ext uri="{BB962C8B-B14F-4D97-AF65-F5344CB8AC3E}">
        <p14:creationId xmlns:p14="http://schemas.microsoft.com/office/powerpoint/2010/main" val="23912866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fbeeldingsresultaat voor hoofddeksels beroepen">
            <a:extLst>
              <a:ext uri="{FF2B5EF4-FFF2-40B4-BE49-F238E27FC236}">
                <a16:creationId xmlns:a16="http://schemas.microsoft.com/office/drawing/2014/main" id="{E4A45F8D-2297-46C3-AA62-17E611774C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26" y="362347"/>
            <a:ext cx="2305801" cy="2452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Gerelateerde afbeelding">
            <a:extLst>
              <a:ext uri="{FF2B5EF4-FFF2-40B4-BE49-F238E27FC236}">
                <a16:creationId xmlns:a16="http://schemas.microsoft.com/office/drawing/2014/main" id="{B527512E-D826-4ED9-BCB6-5C112451CC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218" y="3865417"/>
            <a:ext cx="2299854" cy="229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Afbeeldingsresultaat voor koksmuts">
            <a:extLst>
              <a:ext uri="{FF2B5EF4-FFF2-40B4-BE49-F238E27FC236}">
                <a16:creationId xmlns:a16="http://schemas.microsoft.com/office/drawing/2014/main" id="{982B1EC8-C979-42E3-A14A-9A55EE035A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6839" y="348129"/>
            <a:ext cx="2613223" cy="1949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Afbeeldingsresultaat voor brandweerhelm">
            <a:extLst>
              <a:ext uri="{FF2B5EF4-FFF2-40B4-BE49-F238E27FC236}">
                <a16:creationId xmlns:a16="http://schemas.microsoft.com/office/drawing/2014/main" id="{D68B19AF-F7F7-46DE-AE40-90577F3356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2" r="5653"/>
          <a:stretch/>
        </p:blipFill>
        <p:spPr bwMode="auto">
          <a:xfrm>
            <a:off x="3293239" y="3597917"/>
            <a:ext cx="2830207" cy="2567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Afbeeldingsresultaat voor pilotenpet">
            <a:extLst>
              <a:ext uri="{FF2B5EF4-FFF2-40B4-BE49-F238E27FC236}">
                <a16:creationId xmlns:a16="http://schemas.microsoft.com/office/drawing/2014/main" id="{46EF9103-A056-48CC-A850-BC88243B02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239" y="362347"/>
            <a:ext cx="2391388" cy="2240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Afbeeldingsresultaat voor postbode pet">
            <a:extLst>
              <a:ext uri="{FF2B5EF4-FFF2-40B4-BE49-F238E27FC236}">
                <a16:creationId xmlns:a16="http://schemas.microsoft.com/office/drawing/2014/main" id="{BDF8A8AF-2798-42D0-AEF3-91638E53D4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0439" y="348129"/>
            <a:ext cx="2851177" cy="2164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Gerelateerde afbeelding">
            <a:extLst>
              <a:ext uri="{FF2B5EF4-FFF2-40B4-BE49-F238E27FC236}">
                <a16:creationId xmlns:a16="http://schemas.microsoft.com/office/drawing/2014/main" id="{EAB101AD-06C8-43FE-ACB9-2F71CDD1FF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311" y="2980248"/>
            <a:ext cx="2632277" cy="1974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ep 8">
            <a:extLst>
              <a:ext uri="{FF2B5EF4-FFF2-40B4-BE49-F238E27FC236}">
                <a16:creationId xmlns:a16="http://schemas.microsoft.com/office/drawing/2014/main" id="{3B53ED44-680E-43BB-ADD6-B4C9C1CA579A}"/>
              </a:ext>
            </a:extLst>
          </p:cNvPr>
          <p:cNvGrpSpPr/>
          <p:nvPr/>
        </p:nvGrpSpPr>
        <p:grpSpPr>
          <a:xfrm>
            <a:off x="9160439" y="3679328"/>
            <a:ext cx="3103758" cy="2404531"/>
            <a:chOff x="1739468" y="571500"/>
            <a:chExt cx="9384144" cy="5850082"/>
          </a:xfrm>
        </p:grpSpPr>
        <p:pic>
          <p:nvPicPr>
            <p:cNvPr id="10" name="Picture 2" descr="Afbeeldingsresultaat voor hoofddeksel chirurg">
              <a:extLst>
                <a:ext uri="{FF2B5EF4-FFF2-40B4-BE49-F238E27FC236}">
                  <a16:creationId xmlns:a16="http://schemas.microsoft.com/office/drawing/2014/main" id="{9BD0E644-8411-45D4-AA43-73F3C31A3B9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750"/>
            <a:stretch/>
          </p:blipFill>
          <p:spPr bwMode="auto">
            <a:xfrm>
              <a:off x="1739468" y="1143000"/>
              <a:ext cx="9384144" cy="52785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Pijl: rechts 10">
              <a:extLst>
                <a:ext uri="{FF2B5EF4-FFF2-40B4-BE49-F238E27FC236}">
                  <a16:creationId xmlns:a16="http://schemas.microsoft.com/office/drawing/2014/main" id="{B46F6FBC-D7E1-443A-B4F1-FF141CBB4971}"/>
                </a:ext>
              </a:extLst>
            </p:cNvPr>
            <p:cNvSpPr/>
            <p:nvPr/>
          </p:nvSpPr>
          <p:spPr>
            <a:xfrm>
              <a:off x="2860432" y="571500"/>
              <a:ext cx="3000042" cy="1797627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</p:spTree>
    <p:extLst>
      <p:ext uri="{BB962C8B-B14F-4D97-AF65-F5344CB8AC3E}">
        <p14:creationId xmlns:p14="http://schemas.microsoft.com/office/powerpoint/2010/main" val="85411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17</TotalTime>
  <Words>0</Words>
  <Application>Microsoft Office PowerPoint</Application>
  <PresentationFormat>Breedbeeld</PresentationFormat>
  <Paragraphs>0</Paragraphs>
  <Slides>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Ion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BALLIU Ellen (s)</dc:creator>
  <cp:lastModifiedBy>BALLIU Ellen (s)</cp:lastModifiedBy>
  <cp:revision>3</cp:revision>
  <dcterms:created xsi:type="dcterms:W3CDTF">2017-11-08T16:37:08Z</dcterms:created>
  <dcterms:modified xsi:type="dcterms:W3CDTF">2017-11-08T16:57:00Z</dcterms:modified>
</cp:coreProperties>
</file>