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437" autoAdjust="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B47B2-B92C-4FE9-B3C1-64DF0642260D}" type="datetimeFigureOut">
              <a:rPr lang="nl-BE" smtClean="0"/>
              <a:t>23/12/2020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23CA9-AB28-4E43-B9E8-133FBD2D1F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068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Wat zien de leerlingen allemaal op het schilderij? </a:t>
            </a:r>
          </a:p>
          <a:p>
            <a:r>
              <a:rPr lang="nl-BE" dirty="0"/>
              <a:t>Wat gaan ze doen? </a:t>
            </a:r>
          </a:p>
          <a:p>
            <a:pPr marL="171450" indent="-171450">
              <a:buFontTx/>
              <a:buChar char="-"/>
            </a:pPr>
            <a:r>
              <a:rPr lang="nl-BE" dirty="0"/>
              <a:t>Ze gaan in groepjes van 4 samenwerken. </a:t>
            </a:r>
          </a:p>
          <a:p>
            <a:pPr marL="171450" indent="-171450">
              <a:buFontTx/>
              <a:buChar char="-"/>
            </a:pPr>
            <a:r>
              <a:rPr lang="nl-BE" dirty="0"/>
              <a:t>Ze krijgen per groep een tablet. </a:t>
            </a:r>
          </a:p>
          <a:p>
            <a:pPr marL="171450" indent="-171450">
              <a:buFontTx/>
              <a:buChar char="-"/>
            </a:pPr>
            <a:endParaRPr lang="nl-BE" dirty="0"/>
          </a:p>
          <a:p>
            <a:pPr marL="0" indent="0">
              <a:buFontTx/>
              <a:buNone/>
            </a:pPr>
            <a:r>
              <a:rPr lang="nl-NL" dirty="0"/>
              <a:t>1.	Waarnemen van het schilderij. Wat zien ze allemaal? </a:t>
            </a:r>
          </a:p>
          <a:p>
            <a:pPr marL="0" indent="0">
              <a:buFontTx/>
              <a:buNone/>
            </a:pPr>
            <a:r>
              <a:rPr lang="nl-NL" dirty="0"/>
              <a:t>2.	Waarnemen van het schilderij door het na te tekenen met stoft. De leerlingen krijgen per groep van 4 een prent. Deze moeten ze blind tekenen. Het gaat niet om het resultaat, maar het tekenen zorgt er voor dat de leerlingen grondiger kijken naar de details van het schilderij. </a:t>
            </a:r>
          </a:p>
          <a:p>
            <a:pPr marL="0" indent="0">
              <a:buFontTx/>
              <a:buNone/>
            </a:pPr>
            <a:r>
              <a:rPr lang="nl-NL" dirty="0"/>
              <a:t>3.	De leerlingen zoeken een plek waar ze hun schilderij kunnen uitvoeren. </a:t>
            </a:r>
          </a:p>
          <a:p>
            <a:pPr marL="0" indent="0">
              <a:buFontTx/>
              <a:buNone/>
            </a:pPr>
            <a:r>
              <a:rPr lang="nl-NL" dirty="0"/>
              <a:t>4.	De leerlingen nemen de pose van het personage/de personages aan en trekken een foto. </a:t>
            </a:r>
          </a:p>
          <a:p>
            <a:pPr marL="0" indent="0">
              <a:buFontTx/>
              <a:buNone/>
            </a:pPr>
            <a:r>
              <a:rPr lang="nl-NL" dirty="0"/>
              <a:t>5.	3 mogelijke vervolgscènes bedenken en fotograferen. </a:t>
            </a:r>
          </a:p>
          <a:p>
            <a:pPr marL="0" indent="0">
              <a:buFontTx/>
              <a:buNone/>
            </a:pPr>
            <a:r>
              <a:rPr lang="nl-NL" dirty="0"/>
              <a:t>6.	Bespreking van de tableau vivants en vervolgscènes. </a:t>
            </a:r>
          </a:p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3CA9-AB28-4E43-B9E8-133FBD2D1F4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865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2CBC3E-4088-4455-900E-C88E6C846F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Tableau vivant </a:t>
            </a:r>
          </a:p>
        </p:txBody>
      </p:sp>
    </p:spTree>
    <p:extLst>
      <p:ext uri="{BB962C8B-B14F-4D97-AF65-F5344CB8AC3E}">
        <p14:creationId xmlns:p14="http://schemas.microsoft.com/office/powerpoint/2010/main" val="265077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inderspelen - Wikipedia">
            <a:extLst>
              <a:ext uri="{FF2B5EF4-FFF2-40B4-BE49-F238E27FC236}">
                <a16:creationId xmlns:a16="http://schemas.microsoft.com/office/drawing/2014/main" id="{BB0C5036-2DC7-4D76-AFBD-D8A719E57D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2" b="840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5595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157</Words>
  <Application>Microsoft Office PowerPoint</Application>
  <PresentationFormat>Breedbeeld</PresentationFormat>
  <Paragraphs>13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Gill Sans MT</vt:lpstr>
      <vt:lpstr>Galerie</vt:lpstr>
      <vt:lpstr>Tableau vivant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Tableau vivant </dc:title>
  <dc:creator>Philippe Leblanc</dc:creator>
  <cp:lastModifiedBy>Philippe Leblanc</cp:lastModifiedBy>
  <cp:revision>1</cp:revision>
  <dcterms:created xsi:type="dcterms:W3CDTF">2020-12-23T10:21:37Z</dcterms:created>
  <dcterms:modified xsi:type="dcterms:W3CDTF">2020-12-23T10:23:00Z</dcterms:modified>
</cp:coreProperties>
</file>