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4"/>
  </p:notesMasterIdLst>
  <p:sldIdLst>
    <p:sldId id="256" r:id="rId2"/>
    <p:sldId id="257" r:id="rId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87437" autoAdjust="0"/>
  </p:normalViewPr>
  <p:slideViewPr>
    <p:cSldViewPr snapToGrid="0">
      <p:cViewPr varScale="1">
        <p:scale>
          <a:sx n="86" d="100"/>
          <a:sy n="86" d="100"/>
        </p:scale>
        <p:origin x="562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BE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35B47B2-B92C-4FE9-B3C1-64DF0642260D}" type="datetimeFigureOut">
              <a:rPr lang="nl-BE" smtClean="0"/>
              <a:t>23/12/2020</a:t>
            </a:fld>
            <a:endParaRPr lang="nl-BE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BE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BE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2923CA9-AB28-4E43-B9E8-133FBD2D1F45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5606896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BE" dirty="0"/>
              <a:t>Wat zien de leerlingen allemaal op het schilderij? </a:t>
            </a:r>
          </a:p>
          <a:p>
            <a:r>
              <a:rPr lang="nl-BE" dirty="0"/>
              <a:t>Wat gaan ze doen? </a:t>
            </a:r>
          </a:p>
          <a:p>
            <a:pPr marL="171450" indent="-171450">
              <a:buFontTx/>
              <a:buChar char="-"/>
            </a:pPr>
            <a:r>
              <a:rPr lang="nl-BE" dirty="0"/>
              <a:t>Ze gaan in groepjes van 4 samenwerken. </a:t>
            </a:r>
          </a:p>
          <a:p>
            <a:pPr marL="171450" indent="-171450">
              <a:buFontTx/>
              <a:buChar char="-"/>
            </a:pPr>
            <a:r>
              <a:rPr lang="nl-BE" dirty="0"/>
              <a:t>Ze krijgen per groep een tablet. </a:t>
            </a:r>
          </a:p>
          <a:p>
            <a:pPr marL="171450" indent="-171450">
              <a:buFontTx/>
              <a:buChar char="-"/>
            </a:pPr>
            <a:endParaRPr lang="nl-BE" dirty="0"/>
          </a:p>
          <a:p>
            <a:pPr marL="0" indent="0">
              <a:buFontTx/>
              <a:buNone/>
            </a:pPr>
            <a:r>
              <a:rPr lang="nl-NL" dirty="0"/>
              <a:t>1.	Waarnemen van het schilderij. Wat zien ze allemaal? </a:t>
            </a:r>
          </a:p>
          <a:p>
            <a:pPr marL="0" indent="0">
              <a:buFontTx/>
              <a:buNone/>
            </a:pPr>
            <a:r>
              <a:rPr lang="nl-NL" dirty="0"/>
              <a:t>2.	Waarnemen van het schilderij door het na te tekenen met stoft. De leerlingen krijgen per groep van 4 een prent. Deze moeten ze blind tekenen. Het gaat niet om het resultaat, maar het tekenen zorgt er voor dat de leerlingen grondiger kijken naar de details van het schilderij. </a:t>
            </a:r>
          </a:p>
          <a:p>
            <a:pPr marL="0" indent="0">
              <a:buFontTx/>
              <a:buNone/>
            </a:pPr>
            <a:r>
              <a:rPr lang="nl-NL" dirty="0"/>
              <a:t>3.	De leerlingen zoeken een plek waar ze hun schilderij kunnen uitvoeren. </a:t>
            </a:r>
          </a:p>
          <a:p>
            <a:pPr marL="0" indent="0">
              <a:buFontTx/>
              <a:buNone/>
            </a:pPr>
            <a:r>
              <a:rPr lang="nl-NL" dirty="0"/>
              <a:t>4.	De leerlingen nemen de pose van het personage/de personages aan en trekken een foto. </a:t>
            </a:r>
          </a:p>
          <a:p>
            <a:pPr marL="0" indent="0">
              <a:buFontTx/>
              <a:buNone/>
            </a:pPr>
            <a:r>
              <a:rPr lang="nl-NL" dirty="0"/>
              <a:t>5.	3 mogelijke vervolgscènes bedenken en fotograferen. </a:t>
            </a:r>
          </a:p>
          <a:p>
            <a:pPr marL="0" indent="0">
              <a:buFontTx/>
              <a:buNone/>
            </a:pPr>
            <a:r>
              <a:rPr lang="nl-NL" dirty="0"/>
              <a:t>6.	Bespreking van de tableau vivants en vervolgscènes. </a:t>
            </a:r>
          </a:p>
          <a:p>
            <a:pPr marL="0" indent="0">
              <a:buFontTx/>
              <a:buNone/>
            </a:pPr>
            <a:endParaRPr lang="nl-BE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2923CA9-AB28-4E43-B9E8-133FBD2D1F45}" type="slidenum">
              <a:rPr lang="nl-BE" smtClean="0"/>
              <a:t>2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4886561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12/23/2020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16500" y="329307"/>
            <a:ext cx="4973915" cy="30920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6D22F896-40B5-4ADD-8801-0D06FADFA095}" type="slidenum">
              <a:rPr lang="en-US" dirty="0"/>
              <a:t>‹nr.›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12/23/2020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‹nr.›</a:t>
            </a:fld>
            <a:endParaRPr lang="en-US" dirty="0"/>
          </a:p>
        </p:txBody>
      </p:sp>
      <p:cxnSp>
        <p:nvCxnSpPr>
          <p:cNvPr id="26" name="Straight Connector 25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828830" cy="4659889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12/23/2020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‹nr.›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9439111" y="798973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12/23/2020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‹nr.›</a:t>
            </a:fld>
            <a:endParaRPr lang="en-US" dirty="0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239" y="1756130"/>
            <a:ext cx="8643154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4239" y="3806195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12/23/2020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‹nr.›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54239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605635" cy="1059305"/>
          </a:xfrm>
        </p:spPr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3448595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3771" y="2017343"/>
            <a:ext cx="4645152" cy="3441520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12/23/2020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‹nr.›</a:t>
            </a:fld>
            <a:endParaRPr lang="en-US" dirty="0"/>
          </a:p>
        </p:txBody>
      </p:sp>
      <p:cxnSp>
        <p:nvCxnSpPr>
          <p:cNvPr id="35" name="Straight Connector 3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607661" cy="1056319"/>
          </a:xfrm>
        </p:spPr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645152" cy="2644457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2362" y="2023003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2362" y="2821491"/>
            <a:ext cx="4645152" cy="2637371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12/23/2020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‹nr.›</a:t>
            </a:fld>
            <a:endParaRPr lang="en-US" dirty="0"/>
          </a:p>
        </p:txBody>
      </p:sp>
      <p:cxnSp>
        <p:nvCxnSpPr>
          <p:cNvPr id="29" name="Straight Connector 28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12/23/2020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‹nr.›</a:t>
            </a:fld>
            <a:endParaRPr lang="en-US" dirty="0"/>
          </a:p>
        </p:txBody>
      </p:sp>
      <p:cxnSp>
        <p:nvCxnSpPr>
          <p:cNvPr id="25" name="Straight Connector 2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12/23/2020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3273099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3275013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12/23/2020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‹nr.›</a:t>
            </a:fld>
            <a:endParaRPr lang="en-US" dirty="0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8280" y="3205491"/>
            <a:ext cx="326949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/>
              <a:t>Klik op het pictogram als u een afbeelding wilt toevoegen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145992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48A87A34-81AB-432B-8DAE-1953F412C126}" type="datetimeFigureOut">
              <a:rPr lang="en-US" dirty="0"/>
              <a:pPr/>
              <a:t>12/23/2020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‹nr.›</a:t>
            </a:fld>
            <a:endParaRPr lang="en-US" dirty="0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12/23/2020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‹nr.›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02CBC3E-4088-4455-900E-C88E6C846FD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l-BE" dirty="0"/>
              <a:t>Tableau vivant </a:t>
            </a:r>
          </a:p>
        </p:txBody>
      </p:sp>
    </p:spTree>
    <p:extLst>
      <p:ext uri="{BB962C8B-B14F-4D97-AF65-F5344CB8AC3E}">
        <p14:creationId xmlns:p14="http://schemas.microsoft.com/office/powerpoint/2010/main" val="26507701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4000"/>
                <a:satMod val="80000"/>
                <a:lumMod val="106000"/>
              </a:schemeClr>
            </a:gs>
            <a:gs pos="100000">
              <a:schemeClr val="bg2">
                <a:shade val="80000"/>
              </a:schemeClr>
            </a:gs>
          </a:gsLst>
          <a:path path="circle">
            <a:fillToRect l="43000" r="43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Rectangle 70">
            <a:extLst>
              <a:ext uri="{FF2B5EF4-FFF2-40B4-BE49-F238E27FC236}">
                <a16:creationId xmlns:a16="http://schemas.microsoft.com/office/drawing/2014/main" id="{6738F172-08B9-4BA5-B753-7D93472C0B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3" name="Picture 72">
            <a:extLst>
              <a:ext uri="{FF2B5EF4-FFF2-40B4-BE49-F238E27FC236}">
                <a16:creationId xmlns:a16="http://schemas.microsoft.com/office/drawing/2014/main" id="{C900681B-C4FD-40B3-B5BC-C33231614C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cxnSp>
        <p:nvCxnSpPr>
          <p:cNvPr id="75" name="Straight Connector 74">
            <a:extLst>
              <a:ext uri="{FF2B5EF4-FFF2-40B4-BE49-F238E27FC236}">
                <a16:creationId xmlns:a16="http://schemas.microsoft.com/office/drawing/2014/main" id="{FEAACD67-2FB5-4530-9B74-8D946F1CE9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 descr="Kinderspelen - Wikipedia">
            <a:extLst>
              <a:ext uri="{FF2B5EF4-FFF2-40B4-BE49-F238E27FC236}">
                <a16:creationId xmlns:a16="http://schemas.microsoft.com/office/drawing/2014/main" id="{BB0C5036-2DC7-4D76-AFBD-D8A719E57D69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742" b="8404"/>
          <a:stretch/>
        </p:blipFill>
        <p:spPr bwMode="auto">
          <a:xfrm>
            <a:off x="20" y="10"/>
            <a:ext cx="12191980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63655955"/>
      </p:ext>
    </p:extLst>
  </p:cSld>
  <p:clrMapOvr>
    <a:masterClrMapping/>
  </p:clrMapOvr>
</p:sld>
</file>

<file path=ppt/theme/theme1.xml><?xml version="1.0" encoding="utf-8"?>
<a:theme xmlns:a="http://schemas.openxmlformats.org/drawingml/2006/main" name="Galerie">
  <a:themeElements>
    <a:clrScheme name="Gallery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Gallery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lery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ppt/theme/theme2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157</Words>
  <Application>Microsoft Office PowerPoint</Application>
  <PresentationFormat>Breedbeeld</PresentationFormat>
  <Paragraphs>13</Paragraphs>
  <Slides>2</Slides>
  <Notes>1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2</vt:i4>
      </vt:variant>
    </vt:vector>
  </HeadingPairs>
  <TitlesOfParts>
    <vt:vector size="6" baseType="lpstr">
      <vt:lpstr>Arial</vt:lpstr>
      <vt:lpstr>Calibri</vt:lpstr>
      <vt:lpstr>Gill Sans MT</vt:lpstr>
      <vt:lpstr>Galerie</vt:lpstr>
      <vt:lpstr>Tableau vivant </vt:lpstr>
      <vt:lpstr>PowerPoint-presentatie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Tableau vivant </dc:title>
  <dc:creator>Philippe Leblanc</dc:creator>
  <cp:lastModifiedBy>Philippe Leblanc</cp:lastModifiedBy>
  <cp:revision>1</cp:revision>
  <dcterms:created xsi:type="dcterms:W3CDTF">2020-12-23T10:21:37Z</dcterms:created>
  <dcterms:modified xsi:type="dcterms:W3CDTF">2020-12-23T10:23:00Z</dcterms:modified>
</cp:coreProperties>
</file>