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0"/>
  </p:notesMasterIdLst>
  <p:sldIdLst>
    <p:sldId id="256" r:id="rId2"/>
    <p:sldId id="263" r:id="rId3"/>
    <p:sldId id="272" r:id="rId4"/>
    <p:sldId id="269" r:id="rId5"/>
    <p:sldId id="273" r:id="rId6"/>
    <p:sldId id="274" r:id="rId7"/>
    <p:sldId id="275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0" autoAdjust="0"/>
    <p:restoredTop sz="81091" autoAdjust="0"/>
  </p:normalViewPr>
  <p:slideViewPr>
    <p:cSldViewPr snapToGrid="0">
      <p:cViewPr varScale="1">
        <p:scale>
          <a:sx n="44" d="100"/>
          <a:sy n="44" d="100"/>
        </p:scale>
        <p:origin x="5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38EEC-6961-4759-A97E-9F492F7FEFC8}" type="datetimeFigureOut">
              <a:rPr lang="nl-BE" smtClean="0"/>
              <a:t>30/06/2020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4F4C7-D6D7-4335-BD1B-8B362B75A9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280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4C7-D6D7-4335-BD1B-8B362B75A9A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694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Iedereen heeft wel een eigen voorkeur of eigen genre (rock – pop – metal - …) van muziek en daar gaan wij vandaag iets mee doen! </a:t>
            </a:r>
          </a:p>
          <a:p>
            <a:endParaRPr lang="nl-BE" dirty="0" smtClean="0"/>
          </a:p>
          <a:p>
            <a:r>
              <a:rPr lang="nl-BE" dirty="0" smtClean="0"/>
              <a:t>We gaan jullie favoriete muziekartiest maken met tape!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4C7-D6D7-4335-BD1B-8B362B75A9A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762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baseline="0" dirty="0" smtClean="0"/>
              <a:t>Verwijzen naar de doelen!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4C7-D6D7-4335-BD1B-8B362B75A9A1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6829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4F4C7-D6D7-4335-BD1B-8B362B75A9A1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10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41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1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5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0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78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8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0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5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4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4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5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jhCEhWiKX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Tape art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7374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450342"/>
            <a:ext cx="7729728" cy="1188720"/>
          </a:xfrm>
        </p:spPr>
        <p:txBody>
          <a:bodyPr/>
          <a:lstStyle/>
          <a:p>
            <a:r>
              <a:rPr lang="nl-NL" dirty="0" smtClean="0"/>
              <a:t>Wat is tape art?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79027" y="3308402"/>
            <a:ext cx="4801055" cy="2700512"/>
          </a:xfrm>
        </p:spPr>
        <p:txBody>
          <a:bodyPr/>
          <a:lstStyle/>
          <a:p>
            <a:pPr marL="0" indent="0">
              <a:buNone/>
            </a:pPr>
            <a:r>
              <a:rPr lang="nl-BE" dirty="0">
                <a:hlinkClick r:id="rId3"/>
              </a:rPr>
              <a:t>http://www.youtube.com/watch?v=LjhCEhWiKXk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368">
                        <a14:foregroundMark x1="32895" y1="15789" x2="32895" y2="15789"/>
                        <a14:foregroundMark x1="47368" y1="78947" x2="47368" y2="78947"/>
                        <a14:foregroundMark x1="61842" y1="77193" x2="61842" y2="77193"/>
                        <a14:foregroundMark x1="73684" y1="71930" x2="73684" y2="71930"/>
                        <a14:foregroundMark x1="84211" y1="61404" x2="84211" y2="61404"/>
                        <a14:foregroundMark x1="84211" y1="31579" x2="84211" y2="31579"/>
                        <a14:foregroundMark x1="75000" y1="22807" x2="75000" y2="22807"/>
                        <a14:foregroundMark x1="60526" y1="17544" x2="60526" y2="17544"/>
                        <a14:foregroundMark x1="47368" y1="14035" x2="47368" y2="14035"/>
                        <a14:foregroundMark x1="21053" y1="22807" x2="21053" y2="22807"/>
                        <a14:foregroundMark x1="10526" y1="33333" x2="10526" y2="33333"/>
                        <a14:foregroundMark x1="10526" y1="61404" x2="10526" y2="61404"/>
                        <a14:foregroundMark x1="34211" y1="77193" x2="34211" y2="77193"/>
                        <a14:foregroundMark x1="22368" y1="70175" x2="22368" y2="70175"/>
                        <a14:backgroundMark x1="13158" y1="22807" x2="13158" y2="22807"/>
                        <a14:backgroundMark x1="21053" y1="7018" x2="21053" y2="70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7500" y="185736"/>
            <a:ext cx="1355725" cy="101679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8" y="2589945"/>
            <a:ext cx="5032435" cy="283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0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0060" y="551035"/>
            <a:ext cx="7729728" cy="1188720"/>
          </a:xfrm>
        </p:spPr>
        <p:txBody>
          <a:bodyPr/>
          <a:lstStyle/>
          <a:p>
            <a:r>
              <a:rPr lang="nl-NL" dirty="0" smtClean="0"/>
              <a:t>Popsterren 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7" y="2153412"/>
            <a:ext cx="3994695" cy="2396817"/>
          </a:xfr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788" y="2153412"/>
            <a:ext cx="2743200" cy="4572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87701" y="4963886"/>
            <a:ext cx="554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Ariana Grande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9562931" y="1577252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Dimitri </a:t>
            </a:r>
            <a:r>
              <a:rPr lang="nl-NL" dirty="0"/>
              <a:t>V</a:t>
            </a:r>
            <a:r>
              <a:rPr lang="nl-NL" dirty="0" smtClean="0"/>
              <a:t>egas </a:t>
            </a:r>
            <a:endParaRPr lang="nl-BE" dirty="0"/>
          </a:p>
        </p:txBody>
      </p:sp>
      <p:pic>
        <p:nvPicPr>
          <p:cNvPr id="9" name="Picture 2" descr="G:\plastische opvoeding\MET 3\tape art\100_6349.JPG"/>
          <p:cNvPicPr>
            <a:picLocks noChangeAspect="1" noChangeArrowheads="1"/>
          </p:cNvPicPr>
          <p:nvPr/>
        </p:nvPicPr>
        <p:blipFill>
          <a:blip r:embed="rId5" cstate="print"/>
          <a:srcRect l="9091" t="5583" r="10909" b="11235"/>
          <a:stretch>
            <a:fillRect/>
          </a:stretch>
        </p:blipFill>
        <p:spPr bwMode="auto">
          <a:xfrm>
            <a:off x="5338908" y="2218727"/>
            <a:ext cx="2542213" cy="3524431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5747657" y="5972149"/>
            <a:ext cx="33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The joker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104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Toptips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250" y="2638044"/>
            <a:ext cx="10782300" cy="3936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600" b="1" u="sng" dirty="0" smtClean="0"/>
              <a:t>Wat leren we vandaag? </a:t>
            </a:r>
            <a:endParaRPr lang="nl-NL" sz="3600" b="1" u="sng" dirty="0" smtClean="0"/>
          </a:p>
          <a:p>
            <a:pPr marL="0" indent="0">
              <a:buNone/>
            </a:pPr>
            <a:endParaRPr lang="nl-NL" sz="3600" b="1" u="sng" dirty="0" smtClean="0"/>
          </a:p>
          <a:p>
            <a:pPr marL="0" indent="0">
              <a:buNone/>
            </a:pPr>
            <a:r>
              <a:rPr lang="nl-NL" sz="3600" dirty="0" smtClean="0"/>
              <a:t>Verschillende technieken gebruiken </a:t>
            </a:r>
          </a:p>
          <a:p>
            <a:pPr marL="0" indent="0">
              <a:buNone/>
            </a:pPr>
            <a:r>
              <a:rPr lang="nl-NL" sz="3600" dirty="0" smtClean="0"/>
              <a:t>Contouren duidelijk accentueren </a:t>
            </a:r>
          </a:p>
          <a:p>
            <a:pPr marL="0" indent="0">
              <a:buNone/>
            </a:pPr>
            <a:r>
              <a:rPr lang="nl-NL" sz="3600" dirty="0" smtClean="0"/>
              <a:t>Dikke en dunne stroken tape gebruiken </a:t>
            </a:r>
          </a:p>
          <a:p>
            <a:pPr marL="0" indent="0">
              <a:buNone/>
            </a:pPr>
            <a:r>
              <a:rPr lang="nl-NL" sz="3600" dirty="0" smtClean="0"/>
              <a:t>Voorzichtig met materiaal omgaan </a:t>
            </a:r>
            <a:endParaRPr lang="nl-NL" sz="3600" dirty="0" smtClean="0"/>
          </a:p>
          <a:p>
            <a:pPr marL="0" indent="0">
              <a:buNone/>
            </a:pPr>
            <a:endParaRPr lang="nl-NL" sz="3600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100000" l="0" r="99342"/>
                    </a14:imgEffect>
                  </a14:imgLayer>
                </a14:imgProps>
              </a:ext>
            </a:extLst>
          </a:blip>
          <a:srcRect l="8437"/>
          <a:stretch/>
        </p:blipFill>
        <p:spPr>
          <a:xfrm>
            <a:off x="9949701" y="184772"/>
            <a:ext cx="2105048" cy="1303065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52425" y="4079891"/>
            <a:ext cx="11029950" cy="2495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88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6965" y="278454"/>
            <a:ext cx="7729728" cy="1188720"/>
          </a:xfrm>
        </p:spPr>
        <p:txBody>
          <a:bodyPr/>
          <a:lstStyle/>
          <a:p>
            <a:r>
              <a:rPr lang="nl-NL" dirty="0" smtClean="0"/>
              <a:t>Wat heb je nodig?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6422" y="2507420"/>
            <a:ext cx="7729728" cy="3101983"/>
          </a:xfrm>
        </p:spPr>
        <p:txBody>
          <a:bodyPr>
            <a:normAutofit/>
          </a:bodyPr>
          <a:lstStyle/>
          <a:p>
            <a:r>
              <a:rPr lang="nl-NL" sz="3000" dirty="0" smtClean="0"/>
              <a:t>Zwarte tape </a:t>
            </a:r>
          </a:p>
          <a:p>
            <a:r>
              <a:rPr lang="nl-NL" sz="3000" dirty="0" smtClean="0"/>
              <a:t>Schaar </a:t>
            </a:r>
          </a:p>
          <a:p>
            <a:r>
              <a:rPr lang="nl-NL" sz="3000" dirty="0" smtClean="0"/>
              <a:t>Foto</a:t>
            </a:r>
          </a:p>
          <a:p>
            <a:r>
              <a:rPr lang="nl-NL" sz="3000" dirty="0" smtClean="0"/>
              <a:t>Plastieken mapje </a:t>
            </a:r>
            <a:endParaRPr lang="nl-BE" sz="3000" dirty="0"/>
          </a:p>
        </p:txBody>
      </p:sp>
      <p:pic>
        <p:nvPicPr>
          <p:cNvPr id="1026" name="Picture 2" descr="Papieren bloemen maken - benodigdheden — papierenbloemen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153412"/>
            <a:ext cx="6762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2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 tape art maken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8343" y="2481944"/>
            <a:ext cx="6618515" cy="4376056"/>
          </a:xfrm>
        </p:spPr>
        <p:txBody>
          <a:bodyPr/>
          <a:lstStyle/>
          <a:p>
            <a:pPr marL="0" indent="0">
              <a:buNone/>
            </a:pPr>
            <a:r>
              <a:rPr lang="nl-NL" sz="3000" dirty="0" smtClean="0"/>
              <a:t>Bestudering gezicht:</a:t>
            </a:r>
          </a:p>
          <a:p>
            <a:r>
              <a:rPr lang="nl-NL" sz="3000" dirty="0" smtClean="0"/>
              <a:t>Wat valt op aan de foto? </a:t>
            </a:r>
          </a:p>
          <a:p>
            <a:r>
              <a:rPr lang="nl-NL" sz="3000" dirty="0" smtClean="0"/>
              <a:t>Wat zijn de specifieke kenmerken van je popster? </a:t>
            </a:r>
          </a:p>
          <a:p>
            <a:r>
              <a:rPr lang="nl-NL" sz="3000" dirty="0" smtClean="0"/>
              <a:t>Waar zijn de contouren duidelijk? </a:t>
            </a:r>
          </a:p>
          <a:p>
            <a:r>
              <a:rPr lang="nl-NL" sz="3000" dirty="0" smtClean="0"/>
              <a:t>Hoe kijkt de persoon? (vooraanzicht, zijaanzicht,…) 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</p:txBody>
      </p:sp>
      <p:pic>
        <p:nvPicPr>
          <p:cNvPr id="2050" name="Picture 2" descr="Adele is 1 van mijn favoriete zangeressen | Zangeressen, Glamou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354" y="2481944"/>
            <a:ext cx="3448277" cy="34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0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3079" y="420407"/>
            <a:ext cx="7729728" cy="1188720"/>
          </a:xfrm>
        </p:spPr>
        <p:txBody>
          <a:bodyPr/>
          <a:lstStyle/>
          <a:p>
            <a:r>
              <a:rPr lang="nl-NL" dirty="0" smtClean="0"/>
              <a:t>Aan de slag!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3658" y="2638044"/>
            <a:ext cx="6792686" cy="3675670"/>
          </a:xfrm>
        </p:spPr>
        <p:txBody>
          <a:bodyPr>
            <a:normAutofit/>
          </a:bodyPr>
          <a:lstStyle/>
          <a:p>
            <a:r>
              <a:rPr lang="nl-NL" sz="3000" dirty="0" smtClean="0"/>
              <a:t>Steek je foto in je mapje </a:t>
            </a:r>
            <a:endParaRPr lang="nl-BE" sz="3000" dirty="0" smtClean="0"/>
          </a:p>
          <a:p>
            <a:r>
              <a:rPr lang="nl-NL" sz="3000" dirty="0" smtClean="0"/>
              <a:t>Knip hele fijne stroken van jullie tape</a:t>
            </a:r>
          </a:p>
          <a:p>
            <a:r>
              <a:rPr lang="nl-NL" sz="3000" dirty="0" smtClean="0"/>
              <a:t>Bij grote zwarte vlakken </a:t>
            </a:r>
            <a:r>
              <a:rPr lang="nl-NL" sz="3000" dirty="0" smtClean="0">
                <a:sym typeface="Wingdings" panose="05000000000000000000" pitchFamily="2" charset="2"/>
              </a:rPr>
              <a:t> grote vlakke tape </a:t>
            </a:r>
          </a:p>
          <a:p>
            <a:r>
              <a:rPr lang="nl-NL" sz="3000" dirty="0" smtClean="0">
                <a:sym typeface="Wingdings" panose="05000000000000000000" pitchFamily="2" charset="2"/>
              </a:rPr>
              <a:t>Volg met de </a:t>
            </a:r>
            <a:r>
              <a:rPr lang="nl-NL" sz="3000" dirty="0">
                <a:sym typeface="Wingdings" panose="05000000000000000000" pitchFamily="2" charset="2"/>
              </a:rPr>
              <a:t>f</a:t>
            </a:r>
            <a:r>
              <a:rPr lang="nl-NL" sz="3000" dirty="0" smtClean="0">
                <a:sym typeface="Wingdings" panose="05000000000000000000" pitchFamily="2" charset="2"/>
              </a:rPr>
              <a:t>ijne strookjes de contouren van jullie foto (bv. kaak, ogen,…)</a:t>
            </a:r>
            <a:endParaRPr lang="nl-NL" sz="3000" dirty="0" smtClean="0"/>
          </a:p>
        </p:txBody>
      </p:sp>
      <p:pic>
        <p:nvPicPr>
          <p:cNvPr id="3074" name="Picture 2" descr="Tape art : Theorie en stappenplan - Downloadbaar lesmateria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44" y="1807029"/>
            <a:ext cx="4447451" cy="383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10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364" y="673186"/>
            <a:ext cx="7729728" cy="1188720"/>
          </a:xfrm>
        </p:spPr>
        <p:txBody>
          <a:bodyPr/>
          <a:lstStyle/>
          <a:p>
            <a:r>
              <a:rPr lang="nl-NL" dirty="0" smtClean="0"/>
              <a:t>Reflectie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0543" y="2834356"/>
            <a:ext cx="10269416" cy="3786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 smtClean="0"/>
              <a:t>Heb ik verschillende technieken gebruikt? </a:t>
            </a:r>
          </a:p>
          <a:p>
            <a:pPr marL="0" indent="0">
              <a:buNone/>
            </a:pPr>
            <a:r>
              <a:rPr lang="nl-NL" sz="3000" dirty="0" smtClean="0"/>
              <a:t>Heb ik de contouren duidelijk gemaakt? </a:t>
            </a:r>
          </a:p>
          <a:p>
            <a:pPr marL="0" indent="0">
              <a:buNone/>
            </a:pPr>
            <a:r>
              <a:rPr lang="nl-NL" sz="3000" dirty="0" smtClean="0"/>
              <a:t>Heb ik dikke en dunne stroken tape gebruikt? </a:t>
            </a:r>
          </a:p>
          <a:p>
            <a:pPr marL="0" indent="0">
              <a:buNone/>
            </a:pPr>
            <a:r>
              <a:rPr lang="nl-NL" sz="3000" dirty="0" smtClean="0"/>
              <a:t>Ben ik voorzichtig geweest?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8" name="Picture 4" descr="Afbeeldingsresultaat voor reflecter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1"/>
          <a:stretch/>
        </p:blipFill>
        <p:spPr bwMode="auto">
          <a:xfrm>
            <a:off x="6869319" y="4702630"/>
            <a:ext cx="4878595" cy="171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1684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TM10001115[[fn=Pakket]]</Template>
  <TotalTime>248</TotalTime>
  <Words>205</Words>
  <Application>Microsoft Office PowerPoint</Application>
  <PresentationFormat>Breedbeeld</PresentationFormat>
  <Paragraphs>45</Paragraphs>
  <Slides>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Wingdings</vt:lpstr>
      <vt:lpstr>Parcel</vt:lpstr>
      <vt:lpstr>Tape art </vt:lpstr>
      <vt:lpstr>Wat is tape art?</vt:lpstr>
      <vt:lpstr>Popsterren </vt:lpstr>
      <vt:lpstr>Toptips</vt:lpstr>
      <vt:lpstr>Wat heb je nodig? </vt:lpstr>
      <vt:lpstr>Zelf tape art maken </vt:lpstr>
      <vt:lpstr>Aan de slag! </vt:lpstr>
      <vt:lpstr>Reflectie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skelet</dc:title>
  <dc:creator>Ellen Balliu</dc:creator>
  <cp:lastModifiedBy>Ellen Balliu</cp:lastModifiedBy>
  <cp:revision>23</cp:revision>
  <dcterms:created xsi:type="dcterms:W3CDTF">2019-10-25T11:56:18Z</dcterms:created>
  <dcterms:modified xsi:type="dcterms:W3CDTF">2020-06-30T14:49:45Z</dcterms:modified>
</cp:coreProperties>
</file>