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2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2" autoAdjust="0"/>
    <p:restoredTop sz="91009" autoAdjust="0"/>
  </p:normalViewPr>
  <p:slideViewPr>
    <p:cSldViewPr snapToGrid="0">
      <p:cViewPr varScale="1">
        <p:scale>
          <a:sx n="38" d="100"/>
          <a:sy n="38" d="100"/>
        </p:scale>
        <p:origin x="78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CFE35-8735-4731-91C6-E5EBDAA21E98}" type="datetimeFigureOut">
              <a:rPr lang="nl-BE" smtClean="0"/>
              <a:t>1/12/2019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75637-2C90-44C5-8C84-77D3692E8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35470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Ik begroet de leerlingen met </a:t>
            </a:r>
            <a:r>
              <a:rPr lang="nl-NL" dirty="0" err="1" smtClean="0"/>
              <a:t>djabbertalk</a:t>
            </a:r>
            <a:r>
              <a:rPr lang="nl-NL" dirty="0" smtClean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dirty="0" smtClean="0"/>
              <a:t>Hebben ze mij verstaan?</a:t>
            </a:r>
            <a:r>
              <a:rPr lang="nl-NL" baseline="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NL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75637-2C90-44C5-8C84-77D3692E8383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63996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 is het eerste waaraan je dacht als je dit fragment zag?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Wat gebeurt er precies?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 je de taal begrijpen?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Welke middelen gebruiken de acteurs om de situatie duidelijk te maken? (Mimiek, lichaamstaal, intonatie…)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Wat vond je van dit stukje? Spreekt het jou aan? Waarom (niet)?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75637-2C90-44C5-8C84-77D3692E8383}" type="slidenum">
              <a:rPr lang="nl-BE" smtClean="0"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21722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Gooien</a:t>
            </a:r>
            <a:r>
              <a:rPr lang="nl-NL" baseline="0" dirty="0" smtClean="0"/>
              <a:t> van cijfers naar elkaar. </a:t>
            </a:r>
          </a:p>
          <a:p>
            <a:r>
              <a:rPr lang="nl-NL" baseline="0" dirty="0" smtClean="0"/>
              <a:t>Ik zeg het cijfers zes in een bepaalde emotie en wijs een leerling aan die met dezelfde emotie zes moet zeggen.</a:t>
            </a:r>
          </a:p>
          <a:p>
            <a:endParaRPr lang="nl-NL" baseline="0" dirty="0" smtClean="0"/>
          </a:p>
          <a:p>
            <a:r>
              <a:rPr lang="nl-NL" baseline="0" dirty="0" smtClean="0"/>
              <a:t>Nadien zegt de leerling een ander getal, wijst naar een leerling en gooit dat getal naar die persoon. Hij/zij zegt het getal met dezelfde emotie, zo verder… </a:t>
            </a:r>
          </a:p>
          <a:p>
            <a:endParaRPr lang="nl-NL" baseline="0" dirty="0" smtClean="0"/>
          </a:p>
          <a:p>
            <a:r>
              <a:rPr lang="nl-NL" baseline="0" dirty="0" smtClean="0"/>
              <a:t>Nadien gaan we verder met vreemde woorden, ook wel </a:t>
            </a:r>
            <a:r>
              <a:rPr lang="nl-NL" baseline="0" dirty="0" err="1" smtClean="0"/>
              <a:t>djabbertalk</a:t>
            </a:r>
            <a:r>
              <a:rPr lang="nl-NL" baseline="0" dirty="0" smtClean="0"/>
              <a:t> genoemd.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75637-2C90-44C5-8C84-77D3692E8383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9814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Stap 1: vertrouwd geraken met </a:t>
            </a:r>
            <a:r>
              <a:rPr lang="nl-NL" dirty="0" err="1" smtClean="0"/>
              <a:t>djabbertalk</a:t>
            </a:r>
            <a:r>
              <a:rPr lang="nl-NL" dirty="0" smtClean="0"/>
              <a:t> </a:t>
            </a:r>
          </a:p>
          <a:p>
            <a:endParaRPr lang="nl-NL" dirty="0" smtClean="0"/>
          </a:p>
          <a:p>
            <a:r>
              <a:rPr lang="nl-NL" dirty="0" smtClean="0"/>
              <a:t>Iedereen krijgt een stukje tekst in een onbegrijpelijke</a:t>
            </a:r>
            <a:r>
              <a:rPr lang="nl-NL" baseline="0" dirty="0" smtClean="0"/>
              <a:t> taal. </a:t>
            </a:r>
            <a:endParaRPr lang="nl-BE" baseline="0" dirty="0" smtClean="0"/>
          </a:p>
          <a:p>
            <a:r>
              <a:rPr lang="nl-NL" baseline="0" dirty="0" smtClean="0"/>
              <a:t>Ze moeten kriskras door elkaar beginnen lopen en beginnen lezen wanneer ik een seintje geef. Ook stoppen wanneer ik een sein geef. </a:t>
            </a:r>
          </a:p>
          <a:p>
            <a:r>
              <a:rPr lang="nl-NL" baseline="0" dirty="0" smtClean="0"/>
              <a:t>Elke keer vervullen ze een opdracht. </a:t>
            </a:r>
          </a:p>
          <a:p>
            <a:endParaRPr lang="nl-NL" baseline="0" dirty="0" smtClean="0"/>
          </a:p>
          <a:p>
            <a:endParaRPr lang="nl-NL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75637-2C90-44C5-8C84-77D3692E8383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87625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</a:t>
            </a:r>
            <a:r>
              <a:rPr lang="nl-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leerlingen 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worden in 2 lijnen opgesteld.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Rij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stapt naar voren en begroet rij B (stap terug)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Rij b stapt op zijn beurt naar voren en begroet rij 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l-N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Mogelijke situaties waar ze nog</a:t>
            </a:r>
            <a:r>
              <a:rPr lang="nl-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nl-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djabbertalk</a:t>
            </a:r>
            <a:r>
              <a:rPr lang="nl-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oefenen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 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ragen hoe laat het is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Reageren op  het weer (mooi, regen, sneeuw… )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Uitleggen hoe je jouw tanden moet poetsen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 weg vragen aan een voorbijganger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Uitleggen hoe je pannenkoeken maakt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	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75637-2C90-44C5-8C84-77D3692E8383}" type="slidenum">
              <a:rPr lang="nl-BE" smtClean="0"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455260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Per 2 krijgen de leerlingen een situatie opgegeven op een kaartje. </a:t>
            </a:r>
          </a:p>
          <a:p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Ze bespreken eerst de opdracht: wie speelt wat? Hoe loopt het af? Daarbij gebruiken ze </a:t>
            </a:r>
            <a:r>
              <a:rPr lang="nl-N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djabbertalk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Daarna even tonen aan de andere leerlingen.</a:t>
            </a:r>
          </a:p>
          <a:p>
            <a:endParaRPr lang="nl-N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Situaties:</a:t>
            </a:r>
            <a:r>
              <a:rPr lang="nl-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Een chirurg voert een belangrijke operatie uit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Iemand die nog nooit een computer heeft gezien, wil daar meer uitleg over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Glazenwassers komen een raam wassen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</a:t>
            </a:r>
            <a:r>
              <a:rPr lang="nl-N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ongen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/meisje wordt bij de directeur geroepen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 ridder daagt een andere ridder uit voor een duel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 foto nemen van een bekend figuur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 bankoverval plegen in een bank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nl-N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nlichtingen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vragen aan het loket en een ticket kopen voor de trein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 een ‘geblokkeerde lift’ om hulp roepen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 weg vragen aan een voorbijganger in een vreemd land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</a:t>
            </a:r>
            <a:r>
              <a:rPr lang="nl-N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ndervraagd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worden door de politie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</a:t>
            </a:r>
            <a:r>
              <a:rPr lang="nl-N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ieuwsgierige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toerist in een Russisch museum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</a:t>
            </a:r>
            <a:r>
              <a:rPr lang="nl-N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ech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met jouw auto: in een vreemd land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nl-N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75637-2C90-44C5-8C84-77D3692E8383}" type="slidenum">
              <a:rPr lang="nl-BE" smtClean="0"/>
              <a:t>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710247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Het publiek staat in een halve cirkel. </a:t>
            </a:r>
          </a:p>
          <a:p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Twee vrijwilligers spelen hun situatie. </a:t>
            </a:r>
          </a:p>
          <a:p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 eerste krijgt een handeling opgegeven. </a:t>
            </a:r>
          </a:p>
          <a:p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Hij beeldt dit uit en gebruikt er </a:t>
            </a:r>
            <a:r>
              <a:rPr lang="nl-N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djabbertalk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bij. </a:t>
            </a:r>
          </a:p>
          <a:p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 andere speler vertaalt naar het Nederlands, ook al weet hij niet wat de opgegeven handeling is.</a:t>
            </a:r>
          </a:p>
          <a:p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Mogelijke handelingen: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Zwemvesten demonstreren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Koffie zetten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Hond uitlaten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Afwas doen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Schilderen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Boogschieten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Bowlen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Noten kraken …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	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75637-2C90-44C5-8C84-77D3692E8383}" type="slidenum">
              <a:rPr lang="nl-BE" smtClean="0"/>
              <a:t>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172352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75637-2C90-44C5-8C84-77D3692E8383}" type="slidenum">
              <a:rPr lang="nl-BE" smtClean="0"/>
              <a:t>10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19182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12/1/2019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12/1/2019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12/1/2019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12/1/2019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12/1/2019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12/1/2019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12/1/2019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12/1/2019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12/1/2019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hyperlink" Target="https://www.youtube.com/watch?v=j_jx3llGR-E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1.png"/><Relationship Id="rId4" Type="http://schemas.openxmlformats.org/officeDocument/2006/relationships/hyperlink" Target="https://www.youtube.com/watch?v=Sct5j7Quo5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microsoft.com/office/2007/relationships/hdphoto" Target="../media/hdphoto4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microsoft.com/office/2007/relationships/hdphoto" Target="../media/hdphoto5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 smtClean="0"/>
              <a:t>Djabbertalk</a:t>
            </a:r>
            <a:r>
              <a:rPr lang="nl-NL" dirty="0" smtClean="0"/>
              <a:t>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8750315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Aflsuiter</a:t>
            </a:r>
            <a:r>
              <a:rPr lang="nl-NL" dirty="0" smtClean="0"/>
              <a:t> 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nl-NL" sz="5000" dirty="0" smtClean="0"/>
          </a:p>
          <a:p>
            <a:pPr marL="0" indent="0" algn="ctr">
              <a:buNone/>
            </a:pPr>
            <a:r>
              <a:rPr lang="nl-NL" sz="7000" dirty="0" smtClean="0"/>
              <a:t>Verlaat </a:t>
            </a:r>
            <a:r>
              <a:rPr lang="nl-NL" sz="7000" dirty="0"/>
              <a:t>de ruimte in </a:t>
            </a:r>
            <a:r>
              <a:rPr lang="nl-NL" sz="7000" dirty="0" err="1" smtClean="0"/>
              <a:t>djabbertalk</a:t>
            </a:r>
            <a:r>
              <a:rPr lang="nl-NL" sz="7000" dirty="0" smtClean="0"/>
              <a:t>! 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128164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5414264" cy="1168908"/>
          </a:xfrm>
        </p:spPr>
        <p:txBody>
          <a:bodyPr/>
          <a:lstStyle/>
          <a:p>
            <a:r>
              <a:rPr lang="nl-NL" dirty="0" smtClean="0"/>
              <a:t>Drama </a:t>
            </a:r>
            <a:br>
              <a:rPr lang="nl-NL" dirty="0" smtClean="0"/>
            </a:br>
            <a:r>
              <a:rPr lang="nl-NL" dirty="0" smtClean="0"/>
              <a:t>Wat zie je?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BE" sz="2800" dirty="0" smtClean="0">
                <a:hlinkClick r:id="rId3"/>
              </a:rPr>
              <a:t>https://www.youtube.com/watch?v=j_jx3llGR-E</a:t>
            </a:r>
            <a:endParaRPr lang="nl-BE" sz="2800" dirty="0" smtClean="0"/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r>
              <a:rPr lang="nl-BE" sz="2800" dirty="0" smtClean="0">
                <a:hlinkClick r:id="rId4"/>
              </a:rPr>
              <a:t>https</a:t>
            </a:r>
            <a:r>
              <a:rPr lang="nl-BE" sz="2800" dirty="0">
                <a:hlinkClick r:id="rId4"/>
              </a:rPr>
              <a:t>://www.youtube.com/watch?v=Sct5j7Quo54</a:t>
            </a:r>
            <a:endParaRPr lang="nl-BE" sz="2800" dirty="0"/>
          </a:p>
        </p:txBody>
      </p:sp>
      <p:pic>
        <p:nvPicPr>
          <p:cNvPr id="7" name="Afbeelding 6"/>
          <p:cNvPicPr/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4412" b="91176" l="606" r="9757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50909"/>
          <a:stretch/>
        </p:blipFill>
        <p:spPr bwMode="auto">
          <a:xfrm>
            <a:off x="8007259" y="365760"/>
            <a:ext cx="2194832" cy="141115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Afbeelding 7"/>
          <p:cNvPicPr/>
          <p:nvPr/>
        </p:nvPicPr>
        <p:blipFill>
          <a:blip r:embed="rId7">
            <a:biLevel thresh="75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2091" y="365760"/>
            <a:ext cx="1426527" cy="1641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905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5668264" cy="1219708"/>
          </a:xfrm>
        </p:spPr>
        <p:txBody>
          <a:bodyPr/>
          <a:lstStyle/>
          <a:p>
            <a:r>
              <a:rPr lang="nl-NL" dirty="0" smtClean="0"/>
              <a:t>Drama </a:t>
            </a:r>
            <a:br>
              <a:rPr lang="nl-NL" dirty="0" smtClean="0"/>
            </a:br>
            <a:r>
              <a:rPr lang="nl-NL" dirty="0" smtClean="0"/>
              <a:t>Wat leren we vandaag?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sz="5000" dirty="0" smtClean="0"/>
              <a:t>Duidelijke articulatie </a:t>
            </a:r>
          </a:p>
          <a:p>
            <a:r>
              <a:rPr lang="nl-NL" sz="5000" dirty="0" smtClean="0"/>
              <a:t>Spreektempo aanpassen </a:t>
            </a:r>
          </a:p>
          <a:p>
            <a:r>
              <a:rPr lang="nl-NL" sz="5000" dirty="0" smtClean="0"/>
              <a:t>V</a:t>
            </a:r>
            <a:r>
              <a:rPr lang="nl-NL" sz="5000" dirty="0" smtClean="0"/>
              <a:t>eel enthousiasme</a:t>
            </a:r>
            <a:endParaRPr lang="nl-BE" sz="5000" dirty="0"/>
          </a:p>
          <a:p>
            <a:r>
              <a:rPr lang="nl-NL" sz="5000" dirty="0" smtClean="0"/>
              <a:t>Gepaste bewegingen </a:t>
            </a:r>
          </a:p>
        </p:txBody>
      </p:sp>
      <p:pic>
        <p:nvPicPr>
          <p:cNvPr id="4" name="Afbeelding 3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62805" y1="48148" x2="62805" y2="48148"/>
                        <a14:foregroundMark x1="60366" y1="41975" x2="60366" y2="41975"/>
                        <a14:foregroundMark x1="65244" y1="45679" x2="65244" y2="4567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0957" y="777875"/>
            <a:ext cx="2448243" cy="140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083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16786" y="823913"/>
            <a:ext cx="7729728" cy="118872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Drama </a:t>
            </a:r>
            <a:br>
              <a:rPr lang="nl-NL" dirty="0" smtClean="0"/>
            </a:br>
            <a:r>
              <a:rPr lang="nl-NL" dirty="0" smtClean="0"/>
              <a:t>Zelf </a:t>
            </a:r>
            <a:r>
              <a:rPr lang="nl-NL" dirty="0" err="1" smtClean="0"/>
              <a:t>jabbertalken</a:t>
            </a:r>
            <a:r>
              <a:rPr lang="nl-NL" dirty="0" smtClean="0"/>
              <a:t>!</a:t>
            </a:r>
            <a:br>
              <a:rPr lang="nl-NL" dirty="0" smtClean="0"/>
            </a:br>
            <a:r>
              <a:rPr lang="nl-NL" dirty="0" smtClean="0"/>
              <a:t>Ik doe het even voor! 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nl-NL" sz="3500" dirty="0" smtClean="0"/>
              <a:t>Trots </a:t>
            </a:r>
          </a:p>
          <a:p>
            <a:pPr marL="0" indent="0" algn="ctr">
              <a:buNone/>
            </a:pPr>
            <a:r>
              <a:rPr lang="nl-NL" sz="3500" dirty="0" smtClean="0"/>
              <a:t>Moe</a:t>
            </a:r>
          </a:p>
          <a:p>
            <a:pPr marL="0" indent="0" algn="ctr">
              <a:buNone/>
            </a:pPr>
            <a:r>
              <a:rPr lang="nl-NL" sz="3500" dirty="0" smtClean="0"/>
              <a:t>Boos</a:t>
            </a:r>
          </a:p>
          <a:p>
            <a:pPr marL="0" indent="0" algn="ctr">
              <a:buNone/>
            </a:pPr>
            <a:r>
              <a:rPr lang="nl-NL" sz="3500" dirty="0" smtClean="0"/>
              <a:t>Blij</a:t>
            </a:r>
          </a:p>
          <a:p>
            <a:pPr marL="0" indent="0" algn="ctr">
              <a:buNone/>
            </a:pPr>
            <a:r>
              <a:rPr lang="nl-NL" sz="3500" dirty="0" smtClean="0"/>
              <a:t>Verliefd </a:t>
            </a:r>
          </a:p>
          <a:p>
            <a:pPr marL="0" indent="0">
              <a:buNone/>
            </a:pPr>
            <a:endParaRPr lang="nl-BE" sz="3000" dirty="0"/>
          </a:p>
          <a:p>
            <a:pPr marL="0" indent="0">
              <a:buNone/>
            </a:pPr>
            <a:endParaRPr lang="nl-BE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nl-NL" sz="3500" dirty="0" smtClean="0"/>
              <a:t>Geïnteresseerd</a:t>
            </a:r>
          </a:p>
          <a:p>
            <a:pPr marL="0" indent="0" algn="ctr">
              <a:buNone/>
            </a:pPr>
            <a:r>
              <a:rPr lang="nl-NL" sz="3500" dirty="0" smtClean="0"/>
              <a:t>Verlegen </a:t>
            </a:r>
          </a:p>
          <a:p>
            <a:pPr marL="0" indent="0" algn="ctr">
              <a:buNone/>
            </a:pPr>
            <a:r>
              <a:rPr lang="nl-NL" sz="3500" dirty="0" smtClean="0"/>
              <a:t>Bang </a:t>
            </a:r>
          </a:p>
          <a:p>
            <a:pPr marL="0" indent="0" algn="ctr">
              <a:buNone/>
            </a:pPr>
            <a:r>
              <a:rPr lang="nl-NL" sz="3500" dirty="0" smtClean="0"/>
              <a:t>Jaloers</a:t>
            </a:r>
          </a:p>
          <a:p>
            <a:pPr marL="0" indent="0" algn="ctr">
              <a:buNone/>
            </a:pPr>
            <a:r>
              <a:rPr lang="nl-NL" sz="3500" dirty="0" smtClean="0"/>
              <a:t>Verveeld </a:t>
            </a:r>
            <a:endParaRPr lang="nl-BE" sz="3500" dirty="0"/>
          </a:p>
        </p:txBody>
      </p:sp>
      <p:pic>
        <p:nvPicPr>
          <p:cNvPr id="4" name="Afbeelding 3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4954" y="906114"/>
            <a:ext cx="1382395" cy="1024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351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4417314" cy="1283208"/>
          </a:xfrm>
        </p:spPr>
        <p:txBody>
          <a:bodyPr/>
          <a:lstStyle/>
          <a:p>
            <a:r>
              <a:rPr lang="nl-NL" dirty="0" smtClean="0"/>
              <a:t>Drama </a:t>
            </a:r>
            <a:br>
              <a:rPr lang="nl-NL" dirty="0" smtClean="0"/>
            </a:br>
            <a:r>
              <a:rPr lang="nl-NL" dirty="0" smtClean="0"/>
              <a:t>zelf </a:t>
            </a:r>
            <a:r>
              <a:rPr lang="nl-NL" dirty="0" err="1" smtClean="0"/>
              <a:t>djabbertalken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84200" y="2638044"/>
            <a:ext cx="9376664" cy="3737356"/>
          </a:xfrm>
        </p:spPr>
        <p:txBody>
          <a:bodyPr>
            <a:normAutofit lnSpcReduction="10000"/>
          </a:bodyPr>
          <a:lstStyle/>
          <a:p>
            <a:r>
              <a:rPr lang="nl-NL" sz="3000" dirty="0"/>
              <a:t>J</a:t>
            </a:r>
            <a:r>
              <a:rPr lang="nl-NL" sz="3000" dirty="0" smtClean="0"/>
              <a:t>e </a:t>
            </a:r>
            <a:r>
              <a:rPr lang="nl-NL" sz="3000" dirty="0"/>
              <a:t>bent op een klimaatmars en wil gehoord worden (</a:t>
            </a:r>
            <a:r>
              <a:rPr lang="nl-NL" sz="3000" dirty="0" smtClean="0"/>
              <a:t>luid)</a:t>
            </a:r>
            <a:endParaRPr lang="nl-BE" sz="3000" dirty="0"/>
          </a:p>
          <a:p>
            <a:r>
              <a:rPr lang="nl-NL" sz="3000" dirty="0" smtClean="0"/>
              <a:t>Alsof </a:t>
            </a:r>
            <a:r>
              <a:rPr lang="nl-NL" sz="3000" dirty="0"/>
              <a:t>het een nieuwjaarsbrief is (onzeker)</a:t>
            </a:r>
            <a:endParaRPr lang="nl-BE" sz="3000" dirty="0"/>
          </a:p>
          <a:p>
            <a:r>
              <a:rPr lang="nl-NL" sz="3000" dirty="0"/>
              <a:t>A</a:t>
            </a:r>
            <a:r>
              <a:rPr lang="nl-NL" sz="3000" dirty="0" smtClean="0"/>
              <a:t>lsof </a:t>
            </a:r>
            <a:r>
              <a:rPr lang="nl-NL" sz="3000" dirty="0"/>
              <a:t>het de beste mop ooit is</a:t>
            </a:r>
            <a:endParaRPr lang="nl-BE" sz="3000" dirty="0"/>
          </a:p>
          <a:p>
            <a:r>
              <a:rPr lang="nl-NL" sz="3000" dirty="0"/>
              <a:t>H</a:t>
            </a:r>
            <a:r>
              <a:rPr lang="nl-NL" sz="3000" dirty="0" smtClean="0"/>
              <a:t>et </a:t>
            </a:r>
            <a:r>
              <a:rPr lang="nl-NL" sz="3000" dirty="0"/>
              <a:t>is heel spannend (griezelig, stil)</a:t>
            </a:r>
            <a:endParaRPr lang="nl-BE" sz="3000" dirty="0"/>
          </a:p>
          <a:p>
            <a:r>
              <a:rPr lang="nl-NL" sz="3000" dirty="0"/>
              <a:t>H</a:t>
            </a:r>
            <a:r>
              <a:rPr lang="nl-NL" sz="3000" dirty="0" smtClean="0"/>
              <a:t>et </a:t>
            </a:r>
            <a:r>
              <a:rPr lang="nl-NL" sz="3000" dirty="0"/>
              <a:t>is een roddel… (fluisterend, zenuwachtig, maar stiekem vind je het </a:t>
            </a:r>
            <a:r>
              <a:rPr lang="nl-NL" sz="3000" dirty="0" smtClean="0"/>
              <a:t>leuk)</a:t>
            </a:r>
            <a:endParaRPr lang="nl-NL" sz="3000" dirty="0"/>
          </a:p>
          <a:p>
            <a:r>
              <a:rPr lang="nl-NL" sz="3000" dirty="0"/>
              <a:t>A</a:t>
            </a:r>
            <a:r>
              <a:rPr lang="nl-NL" sz="3000" dirty="0" smtClean="0"/>
              <a:t>lsof </a:t>
            </a:r>
            <a:r>
              <a:rPr lang="nl-NL" sz="3000" dirty="0"/>
              <a:t>je voorleest uit een woordenboek</a:t>
            </a:r>
            <a:endParaRPr lang="nl-BE" sz="3000" dirty="0"/>
          </a:p>
          <a:p>
            <a:pPr marL="0" indent="0">
              <a:buNone/>
            </a:pPr>
            <a:endParaRPr lang="nl-BE" dirty="0"/>
          </a:p>
        </p:txBody>
      </p:sp>
      <p:pic>
        <p:nvPicPr>
          <p:cNvPr id="4" name="Afbeelding 3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64" b="89362" l="2410" r="96386">
                        <a14:foregroundMark x1="67470" y1="9574" x2="67470" y2="9574"/>
                        <a14:foregroundMark x1="26506" y1="47872" x2="26506" y2="478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9822" y="595630"/>
            <a:ext cx="1940878" cy="1652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710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47850" y="750570"/>
            <a:ext cx="5848350" cy="145923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Drama</a:t>
            </a:r>
            <a:br>
              <a:rPr lang="nl-NL" dirty="0" smtClean="0"/>
            </a:br>
            <a:r>
              <a:rPr lang="nl-NL" dirty="0" smtClean="0"/>
              <a:t>Nu is het aan jullie!</a:t>
            </a:r>
            <a:br>
              <a:rPr lang="nl-NL" dirty="0" smtClean="0"/>
            </a:br>
            <a:r>
              <a:rPr lang="nl-NL" dirty="0" smtClean="0"/>
              <a:t>Zelf </a:t>
            </a:r>
            <a:r>
              <a:rPr lang="nl-NL" dirty="0" err="1" smtClean="0"/>
              <a:t>djabbertalk</a:t>
            </a:r>
            <a:r>
              <a:rPr lang="nl-NL" dirty="0" smtClean="0"/>
              <a:t> verzinnen! 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3500" dirty="0" smtClean="0"/>
              <a:t>Opdracht 1: </a:t>
            </a:r>
          </a:p>
          <a:p>
            <a:r>
              <a:rPr lang="nl-NL" sz="3500" dirty="0" smtClean="0"/>
              <a:t>Per 2</a:t>
            </a:r>
          </a:p>
          <a:p>
            <a:r>
              <a:rPr lang="nl-NL" sz="3500" dirty="0" smtClean="0"/>
              <a:t>10 woorden noteren op kaartjes </a:t>
            </a:r>
          </a:p>
          <a:p>
            <a:r>
              <a:rPr lang="nl-NL" sz="3500" dirty="0" smtClean="0"/>
              <a:t>Verzin een </a:t>
            </a:r>
            <a:r>
              <a:rPr lang="nl-NL" sz="3500" dirty="0" err="1" smtClean="0"/>
              <a:t>djabbertalkwoord</a:t>
            </a:r>
            <a:r>
              <a:rPr lang="nl-NL" sz="3500" dirty="0" smtClean="0"/>
              <a:t> </a:t>
            </a:r>
            <a:endParaRPr lang="nl-BE" sz="3500" dirty="0"/>
          </a:p>
        </p:txBody>
      </p:sp>
      <p:pic>
        <p:nvPicPr>
          <p:cNvPr id="4" name="Afbeelding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1500" y="750570"/>
            <a:ext cx="1769364" cy="1459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154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47850" y="750570"/>
            <a:ext cx="5848350" cy="145923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Drama</a:t>
            </a:r>
            <a:br>
              <a:rPr lang="nl-NL" dirty="0" smtClean="0"/>
            </a:br>
            <a:r>
              <a:rPr lang="nl-NL" dirty="0" smtClean="0"/>
              <a:t>Nu is het aan jullie!</a:t>
            </a:r>
            <a:br>
              <a:rPr lang="nl-NL" dirty="0" smtClean="0"/>
            </a:br>
            <a:r>
              <a:rPr lang="nl-NL" dirty="0" smtClean="0"/>
              <a:t>Zelf </a:t>
            </a:r>
            <a:r>
              <a:rPr lang="nl-NL" dirty="0" err="1" smtClean="0"/>
              <a:t>djabbertalk</a:t>
            </a:r>
            <a:r>
              <a:rPr lang="nl-NL" dirty="0" smtClean="0"/>
              <a:t> verzinnen! 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3500" dirty="0" smtClean="0"/>
              <a:t>Opdracht 2: </a:t>
            </a:r>
          </a:p>
          <a:p>
            <a:r>
              <a:rPr lang="nl-NL" sz="3500" dirty="0" smtClean="0"/>
              <a:t>Per 2</a:t>
            </a:r>
          </a:p>
          <a:p>
            <a:r>
              <a:rPr lang="nl-NL" sz="3500" dirty="0" smtClean="0"/>
              <a:t>Speel een situatie na </a:t>
            </a:r>
            <a:endParaRPr lang="nl-BE" sz="3500" dirty="0"/>
          </a:p>
        </p:txBody>
      </p:sp>
      <p:pic>
        <p:nvPicPr>
          <p:cNvPr id="4" name="Afbeelding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1500" y="750570"/>
            <a:ext cx="1769364" cy="1459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582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47850" y="750570"/>
            <a:ext cx="5848350" cy="145923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Drama</a:t>
            </a:r>
            <a:br>
              <a:rPr lang="nl-NL" dirty="0" smtClean="0"/>
            </a:br>
            <a:r>
              <a:rPr lang="nl-NL" dirty="0" smtClean="0"/>
              <a:t>Nu is het aan jullie!</a:t>
            </a:r>
            <a:br>
              <a:rPr lang="nl-NL" dirty="0" smtClean="0"/>
            </a:br>
            <a:r>
              <a:rPr lang="nl-NL" dirty="0" smtClean="0"/>
              <a:t>Zelf </a:t>
            </a:r>
            <a:r>
              <a:rPr lang="nl-NL" dirty="0" err="1" smtClean="0"/>
              <a:t>djabbertalk</a:t>
            </a:r>
            <a:r>
              <a:rPr lang="nl-NL" dirty="0" smtClean="0"/>
              <a:t> verzinnen! 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08000" y="2638044"/>
            <a:ext cx="11074400" cy="36357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3500" dirty="0" smtClean="0"/>
              <a:t>Opdracht 3: </a:t>
            </a:r>
          </a:p>
          <a:p>
            <a:r>
              <a:rPr lang="nl-NL" sz="3500" dirty="0" smtClean="0"/>
              <a:t>De tolk </a:t>
            </a:r>
          </a:p>
          <a:p>
            <a:r>
              <a:rPr lang="nl-NL" sz="3500" dirty="0" err="1" smtClean="0"/>
              <a:t>Één</a:t>
            </a:r>
            <a:r>
              <a:rPr lang="nl-NL" sz="3500" dirty="0" smtClean="0"/>
              <a:t> iemand doet aan </a:t>
            </a:r>
            <a:r>
              <a:rPr lang="nl-NL" sz="3500" dirty="0" err="1" smtClean="0"/>
              <a:t>djabbertalk</a:t>
            </a:r>
            <a:r>
              <a:rPr lang="nl-NL" sz="3500" dirty="0" smtClean="0"/>
              <a:t>, de ander vertaalt naar het Nederlands</a:t>
            </a:r>
          </a:p>
          <a:p>
            <a:r>
              <a:rPr lang="nl-NL" sz="3500" dirty="0" smtClean="0"/>
              <a:t>Criteria: duidelijke </a:t>
            </a:r>
            <a:r>
              <a:rPr lang="nl-NL" sz="3500" dirty="0" err="1" smtClean="0"/>
              <a:t>djabbertalk</a:t>
            </a:r>
            <a:r>
              <a:rPr lang="nl-NL" sz="3500" dirty="0" smtClean="0"/>
              <a:t>, gebaren maken en intonatie gebruiken </a:t>
            </a:r>
            <a:endParaRPr lang="nl-BE" sz="3500" dirty="0"/>
          </a:p>
        </p:txBody>
      </p:sp>
      <p:pic>
        <p:nvPicPr>
          <p:cNvPr id="4" name="Afbeelding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1500" y="750570"/>
            <a:ext cx="1769364" cy="1459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000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4950714" cy="1130808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Drama </a:t>
            </a:r>
            <a:br>
              <a:rPr lang="nl-NL" dirty="0" smtClean="0"/>
            </a:br>
            <a:r>
              <a:rPr lang="nl-NL" dirty="0" smtClean="0"/>
              <a:t>reflectie 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65936" y="2714244"/>
            <a:ext cx="9249664" cy="3915156"/>
          </a:xfrm>
        </p:spPr>
        <p:txBody>
          <a:bodyPr>
            <a:noAutofit/>
          </a:bodyPr>
          <a:lstStyle/>
          <a:p>
            <a:r>
              <a:rPr lang="nl-NL" sz="3000" dirty="0" smtClean="0"/>
              <a:t>Was </a:t>
            </a:r>
            <a:r>
              <a:rPr lang="nl-NL" sz="3000" dirty="0"/>
              <a:t>het spannend om voor de </a:t>
            </a:r>
            <a:r>
              <a:rPr lang="nl-NL" sz="3000" dirty="0" smtClean="0"/>
              <a:t>groep </a:t>
            </a:r>
            <a:r>
              <a:rPr lang="nl-NL" sz="3000" dirty="0" err="1"/>
              <a:t>djabbertalk</a:t>
            </a:r>
            <a:r>
              <a:rPr lang="nl-NL" sz="3000" dirty="0"/>
              <a:t> </a:t>
            </a:r>
            <a:r>
              <a:rPr lang="nl-NL" sz="3000" dirty="0" smtClean="0"/>
              <a:t>te spreken?</a:t>
            </a:r>
            <a:endParaRPr lang="nl-BE" sz="3000" dirty="0"/>
          </a:p>
          <a:p>
            <a:r>
              <a:rPr lang="nl-NL" sz="3000" dirty="0" smtClean="0"/>
              <a:t>Kon </a:t>
            </a:r>
            <a:r>
              <a:rPr lang="nl-NL" sz="3000" dirty="0"/>
              <a:t>je </a:t>
            </a:r>
            <a:r>
              <a:rPr lang="nl-NL" sz="3000" dirty="0" err="1" smtClean="0"/>
              <a:t>duideljik</a:t>
            </a:r>
            <a:r>
              <a:rPr lang="nl-NL" sz="3000" dirty="0" smtClean="0"/>
              <a:t> articuleren?</a:t>
            </a:r>
          </a:p>
          <a:p>
            <a:r>
              <a:rPr lang="nl-NL" sz="3000" dirty="0" smtClean="0"/>
              <a:t>Heb je je spreektempo aangepast?</a:t>
            </a:r>
          </a:p>
          <a:p>
            <a:r>
              <a:rPr lang="nl-NL" sz="3000" dirty="0" smtClean="0"/>
              <a:t>Heb je met veel enthousiasme meegedaan?</a:t>
            </a:r>
            <a:endParaRPr lang="nl-BE" sz="3000" dirty="0"/>
          </a:p>
          <a:p>
            <a:r>
              <a:rPr lang="nl-NL" sz="3000" dirty="0" smtClean="0"/>
              <a:t>Heb je de gepaste bewegingen gebruikt?</a:t>
            </a:r>
          </a:p>
          <a:p>
            <a:endParaRPr lang="nl-NL" sz="2500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l="38434" t="19531" r="50878" b="72917"/>
          <a:stretch/>
        </p:blipFill>
        <p:spPr>
          <a:xfrm>
            <a:off x="8210549" y="680847"/>
            <a:ext cx="2829255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94917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TM10001115[[fn=Pakket]]</Template>
  <TotalTime>70</TotalTime>
  <Words>525</Words>
  <Application>Microsoft Office PowerPoint</Application>
  <PresentationFormat>Breedbeeld</PresentationFormat>
  <Paragraphs>124</Paragraphs>
  <Slides>10</Slides>
  <Notes>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Gill Sans MT</vt:lpstr>
      <vt:lpstr>Parcel</vt:lpstr>
      <vt:lpstr>Djabbertalk </vt:lpstr>
      <vt:lpstr>Drama  Wat zie je?</vt:lpstr>
      <vt:lpstr>Drama  Wat leren we vandaag?</vt:lpstr>
      <vt:lpstr>Drama  Zelf jabbertalken! Ik doe het even voor! </vt:lpstr>
      <vt:lpstr>Drama  zelf djabbertalken</vt:lpstr>
      <vt:lpstr>Drama Nu is het aan jullie! Zelf djabbertalk verzinnen! </vt:lpstr>
      <vt:lpstr>Drama Nu is het aan jullie! Zelf djabbertalk verzinnen! </vt:lpstr>
      <vt:lpstr>Drama Nu is het aan jullie! Zelf djabbertalk verzinnen! </vt:lpstr>
      <vt:lpstr>Drama  reflectie </vt:lpstr>
      <vt:lpstr>Aflsuiter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Djabbertalk </dc:title>
  <dc:creator>Ellen Balliu</dc:creator>
  <cp:lastModifiedBy>Ellen Balliu</cp:lastModifiedBy>
  <cp:revision>6</cp:revision>
  <dcterms:created xsi:type="dcterms:W3CDTF">2019-11-27T18:08:29Z</dcterms:created>
  <dcterms:modified xsi:type="dcterms:W3CDTF">2019-12-01T10:05:59Z</dcterms:modified>
</cp:coreProperties>
</file>