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21" autoAdjust="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-259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E0347-760A-465D-870A-A169EDD29C30}" type="datetimeFigureOut">
              <a:rPr lang="nl-BE" smtClean="0"/>
              <a:t>26/09/2020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84BB2-D8F1-45DB-BD61-4ED1AE17943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82758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Welke vormen zien jullie allemaal?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184BB2-D8F1-45DB-BD61-4ED1AE179430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0091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Wanneer we buiten zijn: </a:t>
            </a:r>
          </a:p>
          <a:p>
            <a:r>
              <a:rPr lang="nl-NL" dirty="0"/>
              <a:t>Eerst bekijken welke bladeren en vruchten er allemaal zijn. </a:t>
            </a:r>
          </a:p>
          <a:p>
            <a:r>
              <a:rPr lang="nl-NL" dirty="0"/>
              <a:t>Wat is de textuur? 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184BB2-D8F1-45DB-BD61-4ED1AE179430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47276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JIwZFKk8U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D61DF-4A76-4F75-9B44-ED1E5190B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/>
              <a:t>Land art </a:t>
            </a:r>
          </a:p>
        </p:txBody>
      </p:sp>
    </p:spTree>
    <p:extLst>
      <p:ext uri="{BB962C8B-B14F-4D97-AF65-F5344CB8AC3E}">
        <p14:creationId xmlns:p14="http://schemas.microsoft.com/office/powerpoint/2010/main" val="160606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Landart | Kleefkruid">
            <a:extLst>
              <a:ext uri="{FF2B5EF4-FFF2-40B4-BE49-F238E27FC236}">
                <a16:creationId xmlns:a16="http://schemas.microsoft.com/office/drawing/2014/main" id="{6EA91E4A-66D1-43C6-B7BB-0C414C9AC0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8" r="8577" b="-3"/>
          <a:stretch/>
        </p:blipFill>
        <p:spPr bwMode="auto">
          <a:xfrm>
            <a:off x="2" y="10"/>
            <a:ext cx="3047695" cy="457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nvironmental Land Art by Dietmar Voorwold Creations in Nature | Land art, Earth  art, Environmental art">
            <a:extLst>
              <a:ext uri="{FF2B5EF4-FFF2-40B4-BE49-F238E27FC236}">
                <a16:creationId xmlns:a16="http://schemas.microsoft.com/office/drawing/2014/main" id="{C9AF2238-86F8-4CDB-A117-A9D9062604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3" r="6607"/>
          <a:stretch/>
        </p:blipFill>
        <p:spPr bwMode="auto">
          <a:xfrm>
            <a:off x="3047697" y="10"/>
            <a:ext cx="3047695" cy="457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etzemakers Kunstmakelaardij">
            <a:extLst>
              <a:ext uri="{FF2B5EF4-FFF2-40B4-BE49-F238E27FC236}">
                <a16:creationId xmlns:a16="http://schemas.microsoft.com/office/drawing/2014/main" id="{64CFD116-908F-4421-8396-9CDA873C93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0" r="25705"/>
          <a:stretch/>
        </p:blipFill>
        <p:spPr bwMode="auto">
          <a:xfrm>
            <a:off x="6095392" y="10"/>
            <a:ext cx="3047695" cy="457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utumn land art - shared via Nurture Store ≈≈ | Herfst bomen,  Natuuractiviteiten, Herfst halloween">
            <a:extLst>
              <a:ext uri="{FF2B5EF4-FFF2-40B4-BE49-F238E27FC236}">
                <a16:creationId xmlns:a16="http://schemas.microsoft.com/office/drawing/2014/main" id="{614122FA-1885-4E39-85A9-41B41926E1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87" r="36151" b="-2"/>
          <a:stretch/>
        </p:blipFill>
        <p:spPr bwMode="auto">
          <a:xfrm>
            <a:off x="9144305" y="10"/>
            <a:ext cx="3047695" cy="457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691BA11-F9C5-4EBF-B7AA-8534EC50A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9592" y="4820329"/>
            <a:ext cx="8991600" cy="1645759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 dirty="0"/>
              <a:t>Wat is land art?</a:t>
            </a:r>
          </a:p>
        </p:txBody>
      </p:sp>
    </p:spTree>
    <p:extLst>
      <p:ext uri="{BB962C8B-B14F-4D97-AF65-F5344CB8AC3E}">
        <p14:creationId xmlns:p14="http://schemas.microsoft.com/office/powerpoint/2010/main" val="239227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F40D7B-1738-44CA-9662-9CD5A7799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prstGeom prst="rect">
            <a:avLst/>
          </a:prstGeo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nl-BE"/>
              <a:t>Hoe kan je land art maken?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38EF27-E7FE-4670-8A63-EB3234799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BE" dirty="0">
              <a:solidFill>
                <a:srgbClr val="404040"/>
              </a:solidFill>
            </a:endParaRPr>
          </a:p>
          <a:p>
            <a:pPr marL="0" indent="0" algn="ctr">
              <a:buNone/>
            </a:pPr>
            <a:r>
              <a:rPr lang="nl-BE" sz="3000" dirty="0">
                <a:solidFill>
                  <a:srgbClr val="404040"/>
                </a:solidFill>
                <a:hlinkClick r:id="rId2"/>
              </a:rPr>
              <a:t>https://www.youtube.com/watch?v=EJIwZFKk8Uo</a:t>
            </a:r>
            <a:endParaRPr lang="nl-BE" sz="3000" dirty="0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nl-BE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213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250349F-6355-4E18-8A45-5764D2787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1478280"/>
            <a:ext cx="8779512" cy="36922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kern="1200" cap="all" spc="200" baseline="0" dirty="0" err="1">
                <a:solidFill>
                  <a:srgbClr val="404040"/>
                </a:solidFill>
                <a:latin typeface="+mj-lt"/>
                <a:ea typeface="+mj-ea"/>
                <a:cs typeface="+mj-cs"/>
              </a:rPr>
              <a:t>Opdracht</a:t>
            </a:r>
            <a:r>
              <a:rPr lang="en-US" kern="1200" cap="all" spc="200" baseline="0" dirty="0">
                <a:solidFill>
                  <a:srgbClr val="404040"/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r>
              <a:rPr lang="en-US" kern="1200" cap="all" spc="200" baseline="0" dirty="0">
                <a:solidFill>
                  <a:srgbClr val="404040"/>
                </a:solidFill>
                <a:ea typeface="+mj-ea"/>
                <a:cs typeface="+mj-cs"/>
              </a:rPr>
              <a:t>Maak </a:t>
            </a:r>
            <a:r>
              <a:rPr lang="en-US" kern="1200" cap="all" spc="200" baseline="0" dirty="0" err="1">
                <a:solidFill>
                  <a:srgbClr val="404040"/>
                </a:solidFill>
                <a:ea typeface="+mj-ea"/>
                <a:cs typeface="+mj-cs"/>
              </a:rPr>
              <a:t>een</a:t>
            </a:r>
            <a:r>
              <a:rPr lang="en-US" kern="1200" cap="all" spc="200" baseline="0" dirty="0">
                <a:solidFill>
                  <a:srgbClr val="404040"/>
                </a:solidFill>
                <a:ea typeface="+mj-ea"/>
                <a:cs typeface="+mj-cs"/>
              </a:rPr>
              <a:t> </a:t>
            </a:r>
            <a:r>
              <a:rPr lang="en-US" kern="1200" cap="all" spc="200" baseline="0" dirty="0" err="1">
                <a:solidFill>
                  <a:srgbClr val="404040"/>
                </a:solidFill>
                <a:ea typeface="+mj-ea"/>
                <a:cs typeface="+mj-cs"/>
              </a:rPr>
              <a:t>ontwerp</a:t>
            </a:r>
            <a:r>
              <a:rPr lang="en-US" kern="1200" cap="all" spc="200" baseline="0" dirty="0">
                <a:solidFill>
                  <a:srgbClr val="404040"/>
                </a:solidFill>
                <a:ea typeface="+mj-ea"/>
                <a:cs typeface="+mj-cs"/>
              </a:rPr>
              <a:t> op </a:t>
            </a:r>
            <a:r>
              <a:rPr lang="en-US" kern="1200" cap="all" spc="200" baseline="0" dirty="0" err="1">
                <a:solidFill>
                  <a:srgbClr val="404040"/>
                </a:solidFill>
                <a:ea typeface="+mj-ea"/>
                <a:cs typeface="+mj-cs"/>
              </a:rPr>
              <a:t>kladpapier</a:t>
            </a:r>
            <a:endParaRPr lang="en-US" kern="1200" cap="all" spc="200" baseline="0" dirty="0">
              <a:solidFill>
                <a:srgbClr val="404040"/>
              </a:solidFill>
              <a:ea typeface="+mj-ea"/>
              <a:cs typeface="+mj-cs"/>
            </a:endParaRPr>
          </a:p>
          <a:p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Maak je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een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vorm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, patroon of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een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figuur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? </a:t>
            </a:r>
          </a:p>
          <a:p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Verzamelen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 van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bladeren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,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eikels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,… </a:t>
            </a:r>
          </a:p>
          <a:p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Maken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 van je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vorm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, patroon of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figuur</a:t>
            </a:r>
            <a:endParaRPr lang="en-US" cap="all" spc="200" dirty="0">
              <a:solidFill>
                <a:srgbClr val="404040"/>
              </a:solidFill>
              <a:ea typeface="+mj-ea"/>
              <a:cs typeface="+mj-cs"/>
            </a:endParaRPr>
          </a:p>
          <a:p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Klaar? Laat de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juf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een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foto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nemen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 van je </a:t>
            </a:r>
            <a:r>
              <a:rPr lang="en-US" cap="all" spc="200" dirty="0" err="1">
                <a:solidFill>
                  <a:srgbClr val="404040"/>
                </a:solidFill>
                <a:ea typeface="+mj-ea"/>
                <a:cs typeface="+mj-cs"/>
              </a:rPr>
              <a:t>kunstwerk</a:t>
            </a:r>
            <a:r>
              <a:rPr lang="en-US" cap="all" spc="200" dirty="0">
                <a:solidFill>
                  <a:srgbClr val="404040"/>
                </a:solidFill>
                <a:ea typeface="+mj-ea"/>
                <a:cs typeface="+mj-cs"/>
              </a:rPr>
              <a:t> </a:t>
            </a:r>
          </a:p>
          <a:p>
            <a:endParaRPr lang="en-US" cap="all" spc="200" dirty="0">
              <a:solidFill>
                <a:srgbClr val="404040"/>
              </a:solidFill>
              <a:ea typeface="+mj-ea"/>
              <a:cs typeface="+mj-cs"/>
            </a:endParaRPr>
          </a:p>
          <a:p>
            <a:endParaRPr lang="en-US" kern="1200" cap="all" spc="200" baseline="0" dirty="0">
              <a:solidFill>
                <a:srgbClr val="404040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0535697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10</TotalTime>
  <Words>97</Words>
  <Application>Microsoft Office PowerPoint</Application>
  <PresentationFormat>Breedbeeld</PresentationFormat>
  <Paragraphs>17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Pakket</vt:lpstr>
      <vt:lpstr>Land art </vt:lpstr>
      <vt:lpstr>Wat is land art?</vt:lpstr>
      <vt:lpstr>Hoe kan je land art maken?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art </dc:title>
  <dc:creator>Philippe Leblanc</dc:creator>
  <cp:lastModifiedBy>Philippe Leblanc</cp:lastModifiedBy>
  <cp:revision>2</cp:revision>
  <dcterms:created xsi:type="dcterms:W3CDTF">2020-09-26T09:32:17Z</dcterms:created>
  <dcterms:modified xsi:type="dcterms:W3CDTF">2020-09-26T09:42:25Z</dcterms:modified>
</cp:coreProperties>
</file>