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6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2" autoAdjust="0"/>
    <p:restoredTop sz="74128" autoAdjust="0"/>
  </p:normalViewPr>
  <p:slideViewPr>
    <p:cSldViewPr snapToGrid="0">
      <p:cViewPr varScale="1">
        <p:scale>
          <a:sx n="38" d="100"/>
          <a:sy n="38" d="100"/>
        </p:scale>
        <p:origin x="7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CFE35-8735-4731-91C6-E5EBDAA21E98}" type="datetimeFigureOut">
              <a:rPr lang="nl-BE" smtClean="0"/>
              <a:t>7/12/2019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75637-2C90-44C5-8C84-77D3692E8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547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Ik begroet de leerlingen met </a:t>
            </a:r>
            <a:r>
              <a:rPr lang="nl-NL" dirty="0" err="1" smtClean="0"/>
              <a:t>djabbertalk</a:t>
            </a:r>
            <a:r>
              <a:rPr lang="nl-NL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 smtClean="0"/>
              <a:t>Hebben ze mij verstaan?</a:t>
            </a:r>
            <a:r>
              <a:rPr lang="nl-NL" baseline="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3996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</a:t>
            </a:r>
            <a:r>
              <a:rPr lang="nl-NL" baseline="0" dirty="0" smtClean="0"/>
              <a:t> leerlingen vertellen wat ze zien.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Vlakke figuren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Felle kleuren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Lijnen </a:t>
            </a:r>
          </a:p>
          <a:p>
            <a:pPr marL="171450" indent="-171450">
              <a:buFontTx/>
              <a:buChar char="-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7555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 smtClean="0"/>
              <a:t>Wat hebben we nodig?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 A4 papier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Geodriehoek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Kleurpotloden </a:t>
            </a:r>
          </a:p>
          <a:p>
            <a:endParaRPr lang="nl-NL" baseline="0" dirty="0" smtClean="0"/>
          </a:p>
          <a:p>
            <a:r>
              <a:rPr lang="nl-NL" baseline="0" dirty="0" smtClean="0"/>
              <a:t>Teken vlakke figuren op ons blad door elkaar. </a:t>
            </a:r>
          </a:p>
          <a:p>
            <a:r>
              <a:rPr lang="nl-NL" baseline="0" dirty="0" smtClean="0"/>
              <a:t>Vullen dit tot ons blad vol staat of denken tot we 2020 kunnen maken. </a:t>
            </a:r>
          </a:p>
          <a:p>
            <a:r>
              <a:rPr lang="nl-NL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14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5637-2C90-44C5-8C84-77D3692E8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762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Kandinsky</a:t>
            </a:r>
            <a:r>
              <a:rPr lang="nl-NL" dirty="0" smtClean="0"/>
              <a:t> 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7503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138442" y="777122"/>
            <a:ext cx="7729728" cy="1188720"/>
          </a:xfrm>
        </p:spPr>
        <p:txBody>
          <a:bodyPr/>
          <a:lstStyle/>
          <a:p>
            <a:r>
              <a:rPr lang="nl-NL" dirty="0" smtClean="0"/>
              <a:t>Beeld</a:t>
            </a:r>
            <a:br>
              <a:rPr lang="nl-NL" dirty="0" smtClean="0"/>
            </a:br>
            <a:r>
              <a:rPr lang="nl-NL" dirty="0" smtClean="0"/>
              <a:t>Wat zie je? </a:t>
            </a:r>
            <a:endParaRPr lang="nl-BE" dirty="0"/>
          </a:p>
        </p:txBody>
      </p:sp>
      <p:pic>
        <p:nvPicPr>
          <p:cNvPr id="1030" name="Picture 6" descr="Afbeeldingsresultaat voor kandin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159" y="2250687"/>
            <a:ext cx="5173052" cy="383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kandinsk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81"/>
          <a:stretch/>
        </p:blipFill>
        <p:spPr bwMode="auto">
          <a:xfrm>
            <a:off x="858960" y="374262"/>
            <a:ext cx="2857500" cy="283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fbeeldingsresultaat voor kandinsk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446" y="3486872"/>
            <a:ext cx="4529748" cy="297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/>
          <p:cNvPicPr/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12" b="91176" l="606" r="975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909"/>
          <a:stretch/>
        </p:blipFill>
        <p:spPr bwMode="auto">
          <a:xfrm>
            <a:off x="9446379" y="554691"/>
            <a:ext cx="2194832" cy="1411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596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5668264" cy="1219708"/>
          </a:xfrm>
        </p:spPr>
        <p:txBody>
          <a:bodyPr/>
          <a:lstStyle/>
          <a:p>
            <a:r>
              <a:rPr lang="nl-NL" dirty="0" smtClean="0"/>
              <a:t>Beeld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leren we vandaag?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5000" dirty="0" smtClean="0"/>
              <a:t>Kleuren gebruiken </a:t>
            </a:r>
          </a:p>
          <a:p>
            <a:r>
              <a:rPr lang="nl-NL" sz="5000" dirty="0" smtClean="0"/>
              <a:t>Vlakke figuren</a:t>
            </a:r>
            <a:r>
              <a:rPr lang="nl-NL" sz="5000" dirty="0" smtClean="0"/>
              <a:t> gebruiken </a:t>
            </a:r>
          </a:p>
          <a:p>
            <a:r>
              <a:rPr lang="nl-NL" sz="5000" dirty="0" smtClean="0"/>
              <a:t>Compositie maken</a:t>
            </a:r>
            <a:endParaRPr lang="nl-NL" sz="5000" dirty="0" smtClean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2805" y1="48148" x2="62805" y2="48148"/>
                        <a14:foregroundMark x1="60366" y1="41975" x2="60366" y2="41975"/>
                        <a14:foregroundMark x1="65244" y1="45679" x2="65244" y2="456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957" y="777875"/>
            <a:ext cx="2448243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8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3682" y="434280"/>
            <a:ext cx="5790819" cy="149615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Beeld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Zelf </a:t>
            </a:r>
            <a:r>
              <a:rPr lang="nl-NL" dirty="0" smtClean="0"/>
              <a:t>tekenen!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Ik doe het even voor!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279" y="2125885"/>
            <a:ext cx="1382395" cy="1024318"/>
          </a:xfrm>
          <a:prstGeom prst="rect">
            <a:avLst/>
          </a:prstGeom>
        </p:spPr>
      </p:pic>
      <p:pic>
        <p:nvPicPr>
          <p:cNvPr id="1026" name="Picture 2" descr="https://scontent-bru2-1.xx.fbcdn.net/v/t1.15752-9/78412564_1595732547234850_1765792520039563264_n.jpg?_nc_cat=104&amp;_nc_ohc=jiLGi2y5i0sAQnl0Y6zqpsEo1tVjnCn2Y1VwVAebOr9AFSWEN6B33zEzw&amp;_nc_ht=scontent-bru2-1.xx&amp;oh=bc1c35d6ed5e07968e579d6e2766fef9&amp;oe=5E4145A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299" y="1930432"/>
            <a:ext cx="6091268" cy="456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35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4417314" cy="1283208"/>
          </a:xfrm>
        </p:spPr>
        <p:txBody>
          <a:bodyPr>
            <a:normAutofit/>
          </a:bodyPr>
          <a:lstStyle/>
          <a:p>
            <a:r>
              <a:rPr lang="nl-NL" dirty="0" smtClean="0"/>
              <a:t>Beeld</a:t>
            </a:r>
            <a:br>
              <a:rPr lang="nl-NL" dirty="0" smtClean="0"/>
            </a:br>
            <a:r>
              <a:rPr lang="nl-NL" dirty="0" smtClean="0"/>
              <a:t>Het is aan jullie!</a:t>
            </a:r>
            <a:endParaRPr lang="nl-BE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64" b="89362" l="2410" r="96386">
                        <a14:foregroundMark x1="67470" y1="9574" x2="67470" y2="9574"/>
                        <a14:foregroundMark x1="26506" y1="47872" x2="26506" y2="47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822" y="595630"/>
            <a:ext cx="1940878" cy="1652270"/>
          </a:xfrm>
          <a:prstGeom prst="rect">
            <a:avLst/>
          </a:prstGeom>
        </p:spPr>
      </p:pic>
      <p:pic>
        <p:nvPicPr>
          <p:cNvPr id="3074" name="Picture 2" descr="Afbeeldingsresultaat voor 202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44"/>
          <a:stretch/>
        </p:blipFill>
        <p:spPr bwMode="auto">
          <a:xfrm>
            <a:off x="1080642" y="2443162"/>
            <a:ext cx="9681611" cy="441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7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4950714" cy="11308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Beeld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reflectie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5936" y="2714244"/>
            <a:ext cx="9249664" cy="3915156"/>
          </a:xfrm>
        </p:spPr>
        <p:txBody>
          <a:bodyPr>
            <a:noAutofit/>
          </a:bodyPr>
          <a:lstStyle/>
          <a:p>
            <a:r>
              <a:rPr lang="nl-NL" sz="5000" dirty="0" smtClean="0"/>
              <a:t>Heb je kleuren gebruikt? </a:t>
            </a:r>
          </a:p>
          <a:p>
            <a:r>
              <a:rPr lang="nl-NL" sz="5000" dirty="0" smtClean="0"/>
              <a:t>Heb je vlakke figuren gebruikt?</a:t>
            </a:r>
          </a:p>
          <a:p>
            <a:r>
              <a:rPr lang="nl-NL" sz="5000" dirty="0" smtClean="0"/>
              <a:t>Heb je een compositie gemaakt?</a:t>
            </a:r>
            <a:endParaRPr lang="nl-NL" sz="5000" dirty="0"/>
          </a:p>
          <a:p>
            <a:endParaRPr lang="nl-NL" sz="3000" dirty="0" smtClean="0"/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38434" t="19531" r="50878" b="72917"/>
          <a:stretch/>
        </p:blipFill>
        <p:spPr>
          <a:xfrm>
            <a:off x="8210549" y="680847"/>
            <a:ext cx="282925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491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2756</TotalTime>
  <Words>94</Words>
  <Application>Microsoft Office PowerPoint</Application>
  <PresentationFormat>Breedbeeld</PresentationFormat>
  <Paragraphs>32</Paragraphs>
  <Slides>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Parcel</vt:lpstr>
      <vt:lpstr>Kandinsky  </vt:lpstr>
      <vt:lpstr>Beeld Wat zie je? </vt:lpstr>
      <vt:lpstr>Beeld  Wat leren we vandaag?</vt:lpstr>
      <vt:lpstr>Beeld  Zelf tekenen! Ik doe het even voor! </vt:lpstr>
      <vt:lpstr>Beeld Het is aan jullie!</vt:lpstr>
      <vt:lpstr>Beeld  reflectie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Djabbertalk</dc:title>
  <dc:creator>Ellen Balliu</dc:creator>
  <cp:lastModifiedBy>Ellen Balliu</cp:lastModifiedBy>
  <cp:revision>10</cp:revision>
  <dcterms:created xsi:type="dcterms:W3CDTF">2019-11-27T18:08:29Z</dcterms:created>
  <dcterms:modified xsi:type="dcterms:W3CDTF">2019-12-09T07:05:16Z</dcterms:modified>
</cp:coreProperties>
</file>