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notesMasterIdLst>
    <p:notesMasterId r:id="rId10"/>
  </p:notesMasterIdLst>
  <p:sldIdLst>
    <p:sldId id="256" r:id="rId2"/>
    <p:sldId id="263" r:id="rId3"/>
    <p:sldId id="269" r:id="rId4"/>
    <p:sldId id="267" r:id="rId5"/>
    <p:sldId id="272" r:id="rId6"/>
    <p:sldId id="273" r:id="rId7"/>
    <p:sldId id="270" r:id="rId8"/>
    <p:sldId id="268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350" autoAdjust="0"/>
    <p:restoredTop sz="61273" autoAdjust="0"/>
  </p:normalViewPr>
  <p:slideViewPr>
    <p:cSldViewPr snapToGrid="0">
      <p:cViewPr varScale="1">
        <p:scale>
          <a:sx n="45" d="100"/>
          <a:sy n="45" d="100"/>
        </p:scale>
        <p:origin x="1890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C38EEC-6961-4759-A97E-9F492F7FEFC8}" type="datetimeFigureOut">
              <a:rPr lang="nl-BE" smtClean="0"/>
              <a:t>12/01/2020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44F4C7-D6D7-4335-BD1B-8B362B75A9A1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6628006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Wat</a:t>
            </a:r>
            <a:r>
              <a:rPr lang="nl-NL" baseline="0" dirty="0" smtClean="0"/>
              <a:t> hebben jullie gezien? </a:t>
            </a:r>
          </a:p>
          <a:p>
            <a:r>
              <a:rPr lang="nl-NL" baseline="0" dirty="0" smtClean="0"/>
              <a:t>Wat is de </a:t>
            </a:r>
            <a:r>
              <a:rPr lang="nl-NL" baseline="0" dirty="0" err="1" smtClean="0"/>
              <a:t>Haka</a:t>
            </a:r>
            <a:r>
              <a:rPr lang="nl-NL" baseline="0" dirty="0" smtClean="0"/>
              <a:t> juist? </a:t>
            </a:r>
          </a:p>
          <a:p>
            <a:endParaRPr lang="nl-NL" baseline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baseline="0" dirty="0" smtClean="0"/>
              <a:t>Een energieke, gezongen dans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baseline="0" dirty="0" smtClean="0"/>
              <a:t>Door de Maori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baseline="0" dirty="0" smtClean="0"/>
              <a:t>Gebruiken ze om zich aan andere voor te stellen en soms ook om een grote indruk te wekken naar tegenstanders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baseline="0" dirty="0" smtClean="0"/>
              <a:t>Nu vooral tijdens rugbywedstrijden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nl-NL" baseline="0" dirty="0" smtClean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4F4C7-D6D7-4335-BD1B-8B362B75A9A1}" type="slidenum">
              <a:rPr lang="nl-BE" smtClean="0"/>
              <a:t>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7969403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nl-NL" baseline="0" dirty="0" smtClean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4F4C7-D6D7-4335-BD1B-8B362B75A9A1}" type="slidenum">
              <a:rPr lang="nl-BE" smtClean="0"/>
              <a:t>3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368290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 smtClean="0"/>
              <a:t>De</a:t>
            </a:r>
            <a:r>
              <a:rPr lang="nl-NL" baseline="0" dirty="0" smtClean="0"/>
              <a:t> leerlingen kijken naar de foto’s. </a:t>
            </a:r>
          </a:p>
          <a:p>
            <a:pPr marL="0" indent="0">
              <a:buNone/>
            </a:pPr>
            <a:r>
              <a:rPr lang="nl-NL" baseline="0" dirty="0" smtClean="0"/>
              <a:t>Wat valt hen op?</a:t>
            </a:r>
          </a:p>
          <a:p>
            <a:pPr marL="171450" indent="-171450">
              <a:buFontTx/>
              <a:buChar char="-"/>
            </a:pPr>
            <a:r>
              <a:rPr lang="nl-NL" baseline="0" dirty="0" smtClean="0"/>
              <a:t>Trekken hele rare gezichten</a:t>
            </a:r>
          </a:p>
          <a:p>
            <a:pPr marL="171450" indent="-171450">
              <a:buFontTx/>
              <a:buChar char="-"/>
            </a:pPr>
            <a:r>
              <a:rPr lang="nl-NL" baseline="0" dirty="0" smtClean="0"/>
              <a:t>Tonen heel veel emotie </a:t>
            </a:r>
          </a:p>
          <a:p>
            <a:pPr marL="171450" indent="-171450">
              <a:buFontTx/>
              <a:buChar char="-"/>
            </a:pPr>
            <a:r>
              <a:rPr lang="nl-NL" baseline="0" dirty="0" smtClean="0"/>
              <a:t>Maken heel gekke grimassen </a:t>
            </a:r>
          </a:p>
          <a:p>
            <a:pPr marL="171450" indent="-171450">
              <a:buFontTx/>
              <a:buChar char="-"/>
            </a:pPr>
            <a:endParaRPr lang="nl-NL" baseline="0" dirty="0" smtClean="0"/>
          </a:p>
          <a:p>
            <a:pPr marL="0" indent="0">
              <a:buFontTx/>
              <a:buNone/>
            </a:pPr>
            <a:r>
              <a:rPr lang="nl-NL" baseline="0" dirty="0" smtClean="0"/>
              <a:t>De leerlingen worden onderverdeeld in groepjes van 3-4 leerlingen. </a:t>
            </a:r>
          </a:p>
          <a:p>
            <a:pPr marL="0" indent="0">
              <a:buFontTx/>
              <a:buNone/>
            </a:pPr>
            <a:r>
              <a:rPr lang="nl-NL" baseline="0" dirty="0" smtClean="0"/>
              <a:t>Ze krijgen een zakje met emoties (</a:t>
            </a:r>
            <a:r>
              <a:rPr lang="nl-NL" baseline="0" dirty="0" err="1" smtClean="0"/>
              <a:t>emoticons</a:t>
            </a:r>
            <a:r>
              <a:rPr lang="nl-NL" baseline="0" dirty="0" smtClean="0"/>
              <a:t>). Ze moeten om de beurt een kaartje nemen en deze uitbeelden. </a:t>
            </a:r>
          </a:p>
          <a:p>
            <a:r>
              <a:rPr lang="nl-B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nl-B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Wanneer alle leerlingen aan de beurt zijn geweest, maken we het iets moeilijker. </a:t>
            </a:r>
          </a:p>
          <a:p>
            <a:r>
              <a:rPr lang="nl-B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Om de beurt neemt een leerling opnieuw een emotie en beeldt hij/zij</a:t>
            </a:r>
            <a:r>
              <a:rPr lang="nl-B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nl-B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 emotie uit. </a:t>
            </a:r>
          </a:p>
          <a:p>
            <a:r>
              <a:rPr lang="nl-B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 andere leerlingen sluiten daarbij de ogen en openen deze wanneer de andere de emotie uitbeeldt. </a:t>
            </a:r>
          </a:p>
          <a:p>
            <a:r>
              <a:rPr lang="nl-B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Deze moeten raden om welke emotie het gaat.</a:t>
            </a:r>
          </a:p>
          <a:p>
            <a:pPr marL="0" indent="0">
              <a:buFontTx/>
              <a:buNone/>
            </a:pPr>
            <a:endParaRPr lang="nl-NL" b="0" baseline="0" dirty="0" smtClean="0"/>
          </a:p>
          <a:p>
            <a:pPr marL="0" indent="0">
              <a:buFontTx/>
              <a:buNone/>
            </a:pP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4F4C7-D6D7-4335-BD1B-8B362B75A9A1}" type="slidenum">
              <a:rPr lang="nl-BE" smtClean="0"/>
              <a:t>4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467071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 laat nog een filmpje</a:t>
            </a:r>
            <a:r>
              <a:rPr lang="nl-B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zien. </a:t>
            </a:r>
            <a:endParaRPr lang="nl-BE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Tx/>
              <a:buChar char="-"/>
            </a:pPr>
            <a:r>
              <a:rPr lang="nl-B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Let </a:t>
            </a:r>
            <a:r>
              <a:rPr lang="nl-B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vooral op het geluid </a:t>
            </a:r>
          </a:p>
          <a:p>
            <a:pPr marL="171450" indent="-171450">
              <a:buFontTx/>
              <a:buChar char="-"/>
            </a:pPr>
            <a:r>
              <a:rPr lang="nl-B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Wordt er gezongen? </a:t>
            </a:r>
          </a:p>
          <a:p>
            <a:endParaRPr lang="nl-B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nl-B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</a:t>
            </a:r>
            <a:r>
              <a:rPr lang="nl-B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 gaan straks onze eigen </a:t>
            </a:r>
            <a:r>
              <a:rPr lang="nl-BE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haka</a:t>
            </a:r>
            <a:r>
              <a:rPr lang="nl-B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maken om ons voor te stellen. We hebben een tekst en een kreet nodig. </a:t>
            </a:r>
          </a:p>
          <a:p>
            <a:r>
              <a:rPr lang="nl-B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gaan woorden gebruiken die onze klas kenmerken. </a:t>
            </a:r>
          </a:p>
          <a:p>
            <a:r>
              <a:rPr lang="nl-B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moeten ook nadenken over een kreet waarmee we onze </a:t>
            </a:r>
            <a:r>
              <a:rPr lang="nl-BE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haka</a:t>
            </a:r>
            <a:r>
              <a:rPr lang="nl-B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beginnen. </a:t>
            </a:r>
          </a:p>
          <a:p>
            <a:r>
              <a:rPr lang="nl-BE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nl-B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nl-B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 leerlingen bedenken per groep</a:t>
            </a:r>
            <a:r>
              <a:rPr lang="nl-B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nl-B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 kenmerken en bedenken daarna ook een kreet.  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4F4C7-D6D7-4335-BD1B-8B362B75A9A1}" type="slidenum">
              <a:rPr lang="nl-BE" smtClean="0"/>
              <a:t>5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2994328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</a:t>
            </a:r>
            <a:r>
              <a:rPr lang="nl-NL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laat nog een filmpje zien. </a:t>
            </a:r>
          </a:p>
          <a:p>
            <a:r>
              <a:rPr lang="nl-NL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Let nu op de bewegingen. </a:t>
            </a:r>
            <a:endParaRPr lang="nl-BE" sz="1200" b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nl-B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nl-BE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Hoe maak je die bewegingen?</a:t>
            </a:r>
          </a:p>
          <a:p>
            <a:r>
              <a:rPr lang="nl-BE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 maakt krachtige bewegingen door al je spieren aan te </a:t>
            </a:r>
            <a:r>
              <a:rPr lang="nl-B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spannen en gecontroleerde je lichaam(</a:t>
            </a:r>
            <a:r>
              <a:rPr lang="nl-B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sdelen</a:t>
            </a:r>
            <a:r>
              <a:rPr lang="nl-B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te bewegen.</a:t>
            </a:r>
          </a:p>
          <a:p>
            <a:r>
              <a:rPr lang="nl-B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nl-BE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Span eens jullie lichaam op door al jullie spieren samen te trekken.</a:t>
            </a:r>
            <a:endParaRPr lang="nl-B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nl-BE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nl-BE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Onstpan</a:t>
            </a:r>
            <a:r>
              <a:rPr lang="nl-BE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nu terug jullie hele lichaam.</a:t>
            </a:r>
            <a:endParaRPr lang="nl-B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nl-BE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Sla nu eens heel krachtig/hard jullie vuist in de lucht.</a:t>
            </a:r>
            <a:endParaRPr lang="nl-B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nl-BE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Sla nu eens heel rustig en flauw jullie vuist in de lucht.</a:t>
            </a:r>
            <a:endParaRPr lang="nl-B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nl-BE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Voelen jullie het verschil? Kort en krachtig of langzaam en flauw.</a:t>
            </a:r>
            <a:endParaRPr lang="nl-B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nl-B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4F4C7-D6D7-4335-BD1B-8B362B75A9A1}" type="slidenum">
              <a:rPr lang="nl-BE" smtClean="0"/>
              <a:t>6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0183732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baseline="0" dirty="0" smtClean="0"/>
              <a:t>In 3-4 groepen</a:t>
            </a:r>
            <a:endParaRPr lang="nl-NL" baseline="0" dirty="0" smtClean="0"/>
          </a:p>
          <a:p>
            <a:pPr marL="0" indent="0">
              <a:buNone/>
            </a:pPr>
            <a:endParaRPr lang="nl-NL" baseline="0" dirty="0" smtClean="0"/>
          </a:p>
          <a:p>
            <a:pPr marL="0" indent="0">
              <a:buNone/>
            </a:pPr>
            <a:r>
              <a:rPr lang="nl-NL" baseline="0" dirty="0" smtClean="0"/>
              <a:t>Wie kan er nog eens een aantal </a:t>
            </a:r>
            <a:r>
              <a:rPr lang="nl-NL" baseline="0" dirty="0" err="1" smtClean="0"/>
              <a:t>haka</a:t>
            </a:r>
            <a:r>
              <a:rPr lang="nl-NL" baseline="0" dirty="0" smtClean="0"/>
              <a:t>-bewegingen voorstellen? </a:t>
            </a:r>
          </a:p>
          <a:p>
            <a:pPr marL="0" indent="0">
              <a:buNone/>
            </a:pPr>
            <a:r>
              <a:rPr lang="nl-NL" baseline="0" dirty="0" smtClean="0"/>
              <a:t>Deze kunnen als voorbeeld dienen. </a:t>
            </a:r>
          </a:p>
          <a:p>
            <a:pPr marL="0" indent="0">
              <a:buNone/>
            </a:pPr>
            <a:r>
              <a:rPr lang="nl-NL" baseline="0" dirty="0" smtClean="0"/>
              <a:t>Probeer ook de gepaste grimas er bij te verzinnen.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4F4C7-D6D7-4335-BD1B-8B362B75A9A1}" type="slidenum">
              <a:rPr lang="nl-BE" smtClean="0"/>
              <a:t>7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3641447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Indien het</a:t>
            </a:r>
            <a:r>
              <a:rPr lang="nl-NL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niet te koud is, doen de leerlingen hun </a:t>
            </a:r>
            <a:r>
              <a:rPr lang="nl-NL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haka</a:t>
            </a:r>
            <a:r>
              <a:rPr lang="nl-NL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voor op de speelplaats.</a:t>
            </a:r>
          </a:p>
          <a:p>
            <a:r>
              <a:rPr lang="nl-NL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Zo storen ze de andere leerlingen niet met hun strijdlied. </a:t>
            </a:r>
          </a:p>
          <a:p>
            <a:endParaRPr lang="nl-B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4F4C7-D6D7-4335-BD1B-8B362B75A9A1}" type="slidenum">
              <a:rPr lang="nl-BE" smtClean="0"/>
              <a:t>8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4101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1/12/2020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6414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smtClean="0"/>
              <a:t>1/12/2020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314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smtClean="0"/>
              <a:t>1/12/2020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3057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smtClean="0"/>
              <a:t>1/12/2020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4304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1/12/2020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13783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smtClean="0"/>
              <a:t>1/12/2020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0785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smtClean="0"/>
              <a:t>1/12/2020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‹nr.›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51090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smtClean="0"/>
              <a:t>1/12/2020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49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smtClean="0"/>
              <a:t>1/12/2020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16571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smtClean="0"/>
              <a:t>1/12/2020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5247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smtClean="0"/>
              <a:t>1/12/2020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18416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smtClean="0"/>
              <a:t>1/12/2020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9959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BI851yJUQQw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hyperlink" Target="https://www.youtube.com/watch?v=QUbx-AcDgXo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hyperlink" Target="https://www.youtube.com/watch?v=vnvI6V-TtLs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microsoft.com/office/2007/relationships/hdphoto" Target="../media/hdphoto5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De </a:t>
            </a:r>
            <a:r>
              <a:rPr lang="nl-NL" dirty="0" err="1" smtClean="0"/>
              <a:t>haka</a:t>
            </a:r>
            <a:r>
              <a:rPr lang="nl-NL" dirty="0" smtClean="0"/>
              <a:t> 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6737444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78636" y="759237"/>
            <a:ext cx="7729728" cy="1188720"/>
          </a:xfrm>
        </p:spPr>
        <p:txBody>
          <a:bodyPr/>
          <a:lstStyle/>
          <a:p>
            <a:r>
              <a:rPr lang="nl-NL" dirty="0" smtClean="0"/>
              <a:t>Wat is de </a:t>
            </a:r>
            <a:r>
              <a:rPr lang="nl-NL" dirty="0" err="1" smtClean="0"/>
              <a:t>haka</a:t>
            </a:r>
            <a:r>
              <a:rPr lang="nl-NL" dirty="0" smtClean="0"/>
              <a:t>?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825562" y="3414606"/>
            <a:ext cx="3335965" cy="3443394"/>
          </a:xfrm>
        </p:spPr>
        <p:txBody>
          <a:bodyPr/>
          <a:lstStyle/>
          <a:p>
            <a:pPr marL="0" indent="0">
              <a:buNone/>
            </a:pPr>
            <a:r>
              <a:rPr lang="nl-BE" dirty="0">
                <a:hlinkClick r:id="rId3"/>
              </a:rPr>
              <a:t>https://www.youtube.com/watch?v=BI851yJUQQw</a:t>
            </a:r>
            <a:endParaRPr lang="nl-BE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7368">
                        <a14:foregroundMark x1="32895" y1="15789" x2="32895" y2="15789"/>
                        <a14:foregroundMark x1="47368" y1="78947" x2="47368" y2="78947"/>
                        <a14:foregroundMark x1="61842" y1="77193" x2="61842" y2="77193"/>
                        <a14:foregroundMark x1="73684" y1="71930" x2="73684" y2="71930"/>
                        <a14:foregroundMark x1="84211" y1="61404" x2="84211" y2="61404"/>
                        <a14:foregroundMark x1="84211" y1="31579" x2="84211" y2="31579"/>
                        <a14:foregroundMark x1="75000" y1="22807" x2="75000" y2="22807"/>
                        <a14:foregroundMark x1="60526" y1="17544" x2="60526" y2="17544"/>
                        <a14:foregroundMark x1="47368" y1="14035" x2="47368" y2="14035"/>
                        <a14:foregroundMark x1="21053" y1="22807" x2="21053" y2="22807"/>
                        <a14:foregroundMark x1="10526" y1="33333" x2="10526" y2="33333"/>
                        <a14:foregroundMark x1="10526" y1="61404" x2="10526" y2="61404"/>
                        <a14:foregroundMark x1="34211" y1="77193" x2="34211" y2="77193"/>
                        <a14:foregroundMark x1="22368" y1="70175" x2="22368" y2="70175"/>
                        <a14:backgroundMark x1="13158" y1="22807" x2="13158" y2="22807"/>
                        <a14:backgroundMark x1="21053" y1="7018" x2="21053" y2="701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477500" y="185736"/>
            <a:ext cx="1355725" cy="1016793"/>
          </a:xfrm>
          <a:prstGeom prst="rect">
            <a:avLst/>
          </a:prstGeom>
        </p:spPr>
      </p:pic>
      <p:pic>
        <p:nvPicPr>
          <p:cNvPr id="1026" name="Picture 2" descr="Afbeeldingsresultaat voor de hak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714" y="2573219"/>
            <a:ext cx="5837918" cy="3888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9041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/>
              <a:t>Toptips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76250" y="2638044"/>
            <a:ext cx="10782300" cy="310198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l-NL" sz="3600" b="1" u="sng" dirty="0" smtClean="0"/>
              <a:t>Wat leren we vandaag? </a:t>
            </a:r>
          </a:p>
          <a:p>
            <a:r>
              <a:rPr lang="nl-NL" sz="3600" dirty="0" smtClean="0"/>
              <a:t>Grimassen </a:t>
            </a:r>
          </a:p>
          <a:p>
            <a:r>
              <a:rPr lang="nl-NL" sz="3600" dirty="0" smtClean="0"/>
              <a:t>Strijdlied </a:t>
            </a:r>
          </a:p>
          <a:p>
            <a:r>
              <a:rPr lang="nl-NL" sz="3600" dirty="0" smtClean="0"/>
              <a:t>Gepaste </a:t>
            </a:r>
            <a:r>
              <a:rPr lang="nl-NL" sz="3600" dirty="0" err="1" smtClean="0"/>
              <a:t>haka</a:t>
            </a:r>
            <a:r>
              <a:rPr lang="nl-NL" sz="3600" dirty="0" smtClean="0"/>
              <a:t>-bewegingen </a:t>
            </a:r>
          </a:p>
          <a:p>
            <a:endParaRPr lang="nl-NL" sz="3600" dirty="0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091" b="100000" l="0" r="99342"/>
                    </a14:imgEffect>
                  </a14:imgLayer>
                </a14:imgProps>
              </a:ext>
            </a:extLst>
          </a:blip>
          <a:srcRect l="8437"/>
          <a:stretch/>
        </p:blipFill>
        <p:spPr>
          <a:xfrm>
            <a:off x="9949701" y="184772"/>
            <a:ext cx="2105048" cy="1303065"/>
          </a:xfrm>
          <a:prstGeom prst="rect">
            <a:avLst/>
          </a:prstGeom>
        </p:spPr>
      </p:pic>
      <p:sp>
        <p:nvSpPr>
          <p:cNvPr id="8" name="Rechthoek 7"/>
          <p:cNvSpPr/>
          <p:nvPr/>
        </p:nvSpPr>
        <p:spPr>
          <a:xfrm>
            <a:off x="581025" y="3303619"/>
            <a:ext cx="11029950" cy="2495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98822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Zelf een </a:t>
            </a:r>
            <a:r>
              <a:rPr lang="nl-NL" dirty="0" err="1" smtClean="0"/>
              <a:t>haka</a:t>
            </a:r>
            <a:r>
              <a:rPr lang="nl-NL" dirty="0" smtClean="0"/>
              <a:t> maken….</a:t>
            </a:r>
            <a:br>
              <a:rPr lang="nl-NL" dirty="0" smtClean="0"/>
            </a:br>
            <a:r>
              <a:rPr lang="nl-NL" dirty="0" smtClean="0"/>
              <a:t>Grimassen </a:t>
            </a:r>
            <a:endParaRPr lang="nl-BE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42718" y1="21839" x2="42718" y2="21839"/>
                        <a14:backgroundMark x1="61165" y1="11494" x2="61165" y2="11494"/>
                        <a14:backgroundMark x1="62136" y1="77011" x2="62136" y2="77011"/>
                      </a14:backgroundRemoval>
                    </a14:imgEffect>
                  </a14:imgLayer>
                </a14:imgProps>
              </a:ext>
            </a:extLst>
          </a:blip>
          <a:srcRect l="12624" t="9254" r="9078" b="13661"/>
          <a:stretch/>
        </p:blipFill>
        <p:spPr>
          <a:xfrm>
            <a:off x="9960864" y="9221"/>
            <a:ext cx="2169462" cy="1804081"/>
          </a:xfrm>
          <a:prstGeom prst="rect">
            <a:avLst/>
          </a:prstGeom>
        </p:spPr>
      </p:pic>
      <p:pic>
        <p:nvPicPr>
          <p:cNvPr id="2050" name="Picture 2" descr="Afbeeldingsresultaat voor hak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535" y="2523744"/>
            <a:ext cx="4742443" cy="2667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Afbeeldingsresultaat voor hak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274889"/>
            <a:ext cx="5513271" cy="3098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4014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Zelf een </a:t>
            </a:r>
            <a:r>
              <a:rPr lang="nl-NL" dirty="0" err="1" smtClean="0"/>
              <a:t>haka</a:t>
            </a:r>
            <a:r>
              <a:rPr lang="nl-NL" dirty="0" smtClean="0"/>
              <a:t> maken….</a:t>
            </a:r>
            <a:br>
              <a:rPr lang="nl-NL" dirty="0" smtClean="0"/>
            </a:br>
            <a:r>
              <a:rPr lang="nl-NL" dirty="0" smtClean="0"/>
              <a:t>Eigen kreet </a:t>
            </a:r>
            <a:endParaRPr lang="nl-BE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42718" y1="21839" x2="42718" y2="21839"/>
                        <a14:backgroundMark x1="61165" y1="11494" x2="61165" y2="11494"/>
                        <a14:backgroundMark x1="62136" y1="77011" x2="62136" y2="77011"/>
                      </a14:backgroundRemoval>
                    </a14:imgEffect>
                  </a14:imgLayer>
                </a14:imgProps>
              </a:ext>
            </a:extLst>
          </a:blip>
          <a:srcRect l="12624" t="9254" r="9078" b="13661"/>
          <a:stretch/>
        </p:blipFill>
        <p:spPr>
          <a:xfrm>
            <a:off x="9960864" y="9221"/>
            <a:ext cx="2169462" cy="1804081"/>
          </a:xfrm>
          <a:prstGeom prst="rect">
            <a:avLst/>
          </a:prstGeom>
        </p:spPr>
      </p:pic>
      <p:pic>
        <p:nvPicPr>
          <p:cNvPr id="2050" name="Picture 2" descr="Afbeeldingsresultaat voor hak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535" y="2523744"/>
            <a:ext cx="4742443" cy="2667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Afbeeldingsresultaat voor hak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274889"/>
            <a:ext cx="5513271" cy="3098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hthoek 4"/>
          <p:cNvSpPr/>
          <p:nvPr/>
        </p:nvSpPr>
        <p:spPr>
          <a:xfrm>
            <a:off x="582619" y="5561701"/>
            <a:ext cx="50038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BE" dirty="0">
                <a:hlinkClick r:id="rId7"/>
              </a:rPr>
              <a:t>https://www.youtube.com/watch?v=QUbx-AcDgXo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714604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Zelf een </a:t>
            </a:r>
            <a:r>
              <a:rPr lang="nl-NL" dirty="0" err="1" smtClean="0"/>
              <a:t>haka</a:t>
            </a:r>
            <a:r>
              <a:rPr lang="nl-NL" dirty="0" smtClean="0"/>
              <a:t> maken….</a:t>
            </a:r>
            <a:endParaRPr lang="nl-BE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42718" y1="21839" x2="42718" y2="21839"/>
                        <a14:backgroundMark x1="61165" y1="11494" x2="61165" y2="11494"/>
                        <a14:backgroundMark x1="62136" y1="77011" x2="62136" y2="77011"/>
                      </a14:backgroundRemoval>
                    </a14:imgEffect>
                  </a14:imgLayer>
                </a14:imgProps>
              </a:ext>
            </a:extLst>
          </a:blip>
          <a:srcRect l="12624" t="9254" r="9078" b="13661"/>
          <a:stretch/>
        </p:blipFill>
        <p:spPr>
          <a:xfrm>
            <a:off x="9960864" y="9221"/>
            <a:ext cx="2169462" cy="1804081"/>
          </a:xfrm>
          <a:prstGeom prst="rect">
            <a:avLst/>
          </a:prstGeom>
        </p:spPr>
      </p:pic>
      <p:pic>
        <p:nvPicPr>
          <p:cNvPr id="2050" name="Picture 2" descr="Afbeeldingsresultaat voor hak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535" y="2523744"/>
            <a:ext cx="4742443" cy="2667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Afbeeldingsresultaat voor hak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274889"/>
            <a:ext cx="5513271" cy="3098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hthoek 4"/>
          <p:cNvSpPr/>
          <p:nvPr/>
        </p:nvSpPr>
        <p:spPr>
          <a:xfrm>
            <a:off x="742757" y="6003861"/>
            <a:ext cx="46246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BE" dirty="0">
                <a:hlinkClick r:id="rId7"/>
              </a:rPr>
              <a:t>https://www.youtube.com/watch?v=vnvI6V-TtLs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92294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Zelf een </a:t>
            </a:r>
            <a:r>
              <a:rPr lang="nl-NL" dirty="0" err="1" smtClean="0"/>
              <a:t>haka</a:t>
            </a:r>
            <a:r>
              <a:rPr lang="nl-NL" dirty="0" smtClean="0"/>
              <a:t> maken… </a:t>
            </a:r>
            <a:r>
              <a:rPr lang="nl-NL" dirty="0" smtClean="0"/>
              <a:t>voor echt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339702" y="2638044"/>
            <a:ext cx="10122196" cy="3975407"/>
          </a:xfrm>
        </p:spPr>
        <p:txBody>
          <a:bodyPr/>
          <a:lstStyle/>
          <a:p>
            <a:r>
              <a:rPr lang="nl-NL" sz="2500" dirty="0" smtClean="0">
                <a:solidFill>
                  <a:schemeClr val="tx1"/>
                </a:solidFill>
              </a:rPr>
              <a:t>Grimassen </a:t>
            </a:r>
          </a:p>
          <a:p>
            <a:r>
              <a:rPr lang="nl-NL" sz="2500" dirty="0" smtClean="0">
                <a:solidFill>
                  <a:schemeClr val="tx1"/>
                </a:solidFill>
              </a:rPr>
              <a:t>Strijdlied </a:t>
            </a:r>
            <a:endParaRPr lang="nl-NL" sz="2500" dirty="0">
              <a:solidFill>
                <a:schemeClr val="tx1"/>
              </a:solidFill>
            </a:endParaRPr>
          </a:p>
          <a:p>
            <a:r>
              <a:rPr lang="nl-NL" sz="2500" dirty="0" smtClean="0">
                <a:solidFill>
                  <a:schemeClr val="tx1"/>
                </a:solidFill>
              </a:rPr>
              <a:t>Gepaste </a:t>
            </a:r>
            <a:r>
              <a:rPr lang="nl-NL" sz="2500" dirty="0" err="1" smtClean="0">
                <a:solidFill>
                  <a:schemeClr val="tx1"/>
                </a:solidFill>
              </a:rPr>
              <a:t>haka</a:t>
            </a:r>
            <a:r>
              <a:rPr lang="nl-NL" sz="2500" dirty="0" smtClean="0">
                <a:solidFill>
                  <a:schemeClr val="tx1"/>
                </a:solidFill>
              </a:rPr>
              <a:t>-bewegingen </a:t>
            </a:r>
          </a:p>
          <a:p>
            <a:r>
              <a:rPr lang="nl-NL" sz="2500" dirty="0" smtClean="0">
                <a:solidFill>
                  <a:schemeClr val="tx1"/>
                </a:solidFill>
              </a:rPr>
              <a:t>1 </a:t>
            </a:r>
            <a:r>
              <a:rPr lang="nl-NL" sz="2500" dirty="0">
                <a:solidFill>
                  <a:schemeClr val="tx1"/>
                </a:solidFill>
              </a:rPr>
              <a:t>leider die de </a:t>
            </a:r>
            <a:r>
              <a:rPr lang="nl-NL" sz="2500" dirty="0" err="1">
                <a:solidFill>
                  <a:schemeClr val="tx1"/>
                </a:solidFill>
              </a:rPr>
              <a:t>haka</a:t>
            </a:r>
            <a:r>
              <a:rPr lang="nl-NL" sz="2500" dirty="0">
                <a:solidFill>
                  <a:schemeClr val="tx1"/>
                </a:solidFill>
              </a:rPr>
              <a:t> start met de beginkreet. </a:t>
            </a:r>
          </a:p>
          <a:p>
            <a:r>
              <a:rPr lang="nl-NL" sz="2500" dirty="0" smtClean="0">
                <a:solidFill>
                  <a:schemeClr val="tx1"/>
                </a:solidFill>
              </a:rPr>
              <a:t>Duur: 2 </a:t>
            </a:r>
            <a:r>
              <a:rPr lang="nl-NL" sz="2500" dirty="0">
                <a:solidFill>
                  <a:schemeClr val="tx1"/>
                </a:solidFill>
              </a:rPr>
              <a:t>minuten </a:t>
            </a:r>
            <a:endParaRPr lang="nl-NL" sz="2500" dirty="0" smtClean="0">
              <a:solidFill>
                <a:schemeClr val="tx1"/>
              </a:solidFill>
            </a:endParaRPr>
          </a:p>
          <a:p>
            <a:r>
              <a:rPr lang="nl-NL" sz="2500" b="1" dirty="0" smtClean="0">
                <a:solidFill>
                  <a:srgbClr val="FF0000"/>
                </a:solidFill>
              </a:rPr>
              <a:t>!!!Probeer </a:t>
            </a:r>
            <a:r>
              <a:rPr lang="nl-NL" sz="2500" b="1" dirty="0">
                <a:solidFill>
                  <a:srgbClr val="FF0000"/>
                </a:solidFill>
              </a:rPr>
              <a:t>het zo stil mogelijk te doen wanneer je het oefent, tijdens de uitvoering mag je luider </a:t>
            </a:r>
            <a:r>
              <a:rPr lang="nl-NL" sz="2500" b="1" dirty="0" smtClean="0">
                <a:solidFill>
                  <a:srgbClr val="FF0000"/>
                </a:solidFill>
              </a:rPr>
              <a:t>zijn</a:t>
            </a:r>
            <a:r>
              <a:rPr lang="nl-NL" sz="2500" b="1" dirty="0" smtClean="0">
                <a:solidFill>
                  <a:srgbClr val="FF0000"/>
                </a:solidFill>
              </a:rPr>
              <a:t>!!</a:t>
            </a:r>
            <a:endParaRPr lang="nl-NL" sz="2500" b="1" dirty="0">
              <a:solidFill>
                <a:srgbClr val="FF0000"/>
              </a:solidFill>
            </a:endParaRPr>
          </a:p>
          <a:p>
            <a:endParaRPr lang="nl-BE" dirty="0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89320" l="9174" r="89908">
                        <a14:foregroundMark x1="63303" y1="13592" x2="63303" y2="13592"/>
                        <a14:foregroundMark x1="31193" y1="50485" x2="31193" y2="5048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210880" y="257255"/>
            <a:ext cx="1761498" cy="1664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5012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Reflectie 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46929" y="3071798"/>
            <a:ext cx="10269416" cy="3786202"/>
          </a:xfrm>
        </p:spPr>
        <p:txBody>
          <a:bodyPr>
            <a:normAutofit/>
          </a:bodyPr>
          <a:lstStyle/>
          <a:p>
            <a:r>
              <a:rPr lang="nl-NL" sz="2800" dirty="0"/>
              <a:t>Grimassen </a:t>
            </a:r>
          </a:p>
          <a:p>
            <a:r>
              <a:rPr lang="nl-NL" sz="2800" dirty="0"/>
              <a:t>Strijdlied </a:t>
            </a:r>
          </a:p>
          <a:p>
            <a:r>
              <a:rPr lang="nl-NL" sz="2800" dirty="0"/>
              <a:t>Gepaste </a:t>
            </a:r>
            <a:r>
              <a:rPr lang="nl-NL" sz="2800" dirty="0" err="1"/>
              <a:t>haka</a:t>
            </a:r>
            <a:r>
              <a:rPr lang="nl-NL" sz="2800" dirty="0"/>
              <a:t>-bewegingen </a:t>
            </a:r>
          </a:p>
          <a:p>
            <a:pPr marL="0" indent="0">
              <a:buNone/>
            </a:pPr>
            <a:endParaRPr lang="nl-NL" sz="2500" dirty="0" smtClean="0"/>
          </a:p>
          <a:p>
            <a:pPr marL="0" indent="0">
              <a:buNone/>
            </a:pPr>
            <a:r>
              <a:rPr lang="nl-NL" sz="2500" dirty="0" smtClean="0"/>
              <a:t>Hoe ben je tewerk gegaan? </a:t>
            </a:r>
          </a:p>
          <a:p>
            <a:pPr marL="0" indent="0">
              <a:buNone/>
            </a:pPr>
            <a:r>
              <a:rPr lang="nl-NL" sz="2500" dirty="0" smtClean="0"/>
              <a:t>Was het moeilijk? </a:t>
            </a:r>
          </a:p>
          <a:p>
            <a:pPr marL="0" indent="0">
              <a:buNone/>
            </a:pPr>
            <a:r>
              <a:rPr lang="nl-NL" sz="2500" dirty="0" smtClean="0"/>
              <a:t>Welke ideeën heb je verwerkt? Hoe heb je je grenzen verlegd? </a:t>
            </a:r>
          </a:p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 smtClean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692" b="92308" l="0" r="100000">
                        <a14:foregroundMark x1="56338" y1="63462" x2="56338" y2="63462"/>
                        <a14:foregroundMark x1="85211" y1="59615" x2="85211" y2="59615"/>
                      </a14:backgroundRemoval>
                    </a14:imgEffect>
                  </a14:imgLayer>
                </a14:imgProps>
              </a:ext>
            </a:extLst>
          </a:blip>
          <a:srcRect l="11445" t="26067" r="9662"/>
          <a:stretch/>
        </p:blipFill>
        <p:spPr>
          <a:xfrm>
            <a:off x="10130725" y="851677"/>
            <a:ext cx="2061275" cy="707375"/>
          </a:xfrm>
          <a:prstGeom prst="rect">
            <a:avLst/>
          </a:prstGeom>
        </p:spPr>
      </p:pic>
      <p:pic>
        <p:nvPicPr>
          <p:cNvPr id="1028" name="Picture 4" descr="Afbeeldingsresultaat voor hak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1637" y="2477438"/>
            <a:ext cx="5691594" cy="3201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2416848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TM10001115[[fn=Pakket]]</Template>
  <TotalTime>475</TotalTime>
  <Words>350</Words>
  <Application>Microsoft Office PowerPoint</Application>
  <PresentationFormat>Breedbeeld</PresentationFormat>
  <Paragraphs>84</Paragraphs>
  <Slides>8</Slides>
  <Notes>7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12" baseType="lpstr">
      <vt:lpstr>Arial</vt:lpstr>
      <vt:lpstr>Calibri</vt:lpstr>
      <vt:lpstr>Gill Sans MT</vt:lpstr>
      <vt:lpstr>Parcel</vt:lpstr>
      <vt:lpstr>De haka </vt:lpstr>
      <vt:lpstr>Wat is de haka?</vt:lpstr>
      <vt:lpstr>Toptips</vt:lpstr>
      <vt:lpstr>Zelf een haka maken…. Grimassen </vt:lpstr>
      <vt:lpstr>Zelf een haka maken…. Eigen kreet </vt:lpstr>
      <vt:lpstr>Zelf een haka maken….</vt:lpstr>
      <vt:lpstr>Zelf een haka maken… voor echt</vt:lpstr>
      <vt:lpstr>Reflectie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Een skelet</dc:title>
  <dc:creator>Ellen Balliu</dc:creator>
  <cp:lastModifiedBy>Ellen Balliu</cp:lastModifiedBy>
  <cp:revision>38</cp:revision>
  <dcterms:created xsi:type="dcterms:W3CDTF">2019-10-25T11:56:18Z</dcterms:created>
  <dcterms:modified xsi:type="dcterms:W3CDTF">2020-01-12T13:02:18Z</dcterms:modified>
</cp:coreProperties>
</file>