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72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13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670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45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73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8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00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9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65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31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2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78D2E8-C44A-45AD-AA89-A46650672E5E}" type="datetimeFigureOut">
              <a:rPr lang="nl-BE" smtClean="0"/>
              <a:t>7/01/2021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41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72113B-41FA-450E-B533-F5173304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18" y="1225575"/>
            <a:ext cx="3116124" cy="44248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B5E9E0-7C44-46B5-B3E8-E62887B3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nl-BE" sz="6000"/>
              <a:t>René Magritte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88855-34D7-45DF-9DB8-682E4A358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6981A1-6AD0-44A6-84F4-420410F3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9FF0FB-30CE-40B4-B3F2-A565E71C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216A06-7EF2-4C72-8D1E-8959D3EB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9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water, lucht, buiten, natuur&#10;&#10;Automatisch gegenereerde beschrij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5" b="17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3" b="221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 b="2601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AutoShape 2" descr="Afbeeldingsresultaat voor magritt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magritt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4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80" y="643467"/>
            <a:ext cx="46518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27" y="643467"/>
            <a:ext cx="45543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4" y="518075"/>
            <a:ext cx="8787697" cy="58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0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René Magritte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Magritte</dc:title>
  <dc:creator>Philippe Leblanc</dc:creator>
  <cp:lastModifiedBy>Philippe Leblanc</cp:lastModifiedBy>
  <cp:revision>1</cp:revision>
  <dcterms:created xsi:type="dcterms:W3CDTF">2021-01-07T13:13:33Z</dcterms:created>
  <dcterms:modified xsi:type="dcterms:W3CDTF">2021-01-07T13:13:40Z</dcterms:modified>
</cp:coreProperties>
</file>