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2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97248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445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32737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586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900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9914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6518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nl-BE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6312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62290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9139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670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878D2E8-C44A-45AD-AA89-A46650672E5E}" type="datetimeFigureOut">
              <a:rPr lang="nl-BE" smtClean="0"/>
              <a:t>7/01/2021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1E87A23-89F5-4A18-908D-A07E8063626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8419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72113B-41FA-450E-B533-F51733045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18" y="1225575"/>
            <a:ext cx="3116124" cy="442489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CB5E9E0-7C44-46B5-B3E8-E62887B31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36849" y="1348844"/>
            <a:ext cx="5716338" cy="3042706"/>
          </a:xfrm>
        </p:spPr>
        <p:txBody>
          <a:bodyPr>
            <a:normAutofit/>
          </a:bodyPr>
          <a:lstStyle/>
          <a:p>
            <a:r>
              <a:rPr lang="nl-BE" sz="6000"/>
              <a:t>René Magritte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F88855-34D7-45DF-9DB8-682E4A358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6981A1-6AD0-44A6-84F4-420410F3B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9FF0FB-30CE-40B4-B3F2-A565E71CE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7216A06-7EF2-4C72-8D1E-8959D3EBC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693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65" b="17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72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3" b="2214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463B9A0-C42E-402C-9AD1-9DAE53361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2" b="26011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4" name="AutoShape 2" descr="Afbeeldingsresultaat voor magritt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5" name="AutoShape 4" descr="Afbeeldingsresultaat voor magritte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4433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80" y="643467"/>
            <a:ext cx="465184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27" y="643467"/>
            <a:ext cx="455434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26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889" y="643467"/>
            <a:ext cx="790222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11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4" y="518075"/>
            <a:ext cx="8787697" cy="582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803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60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2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water, lucht, buiten, natuur&#10;&#10;Automatisch gegenereerde beschrijv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81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Breedbeeld</PresentationFormat>
  <Paragraphs>1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4" baseType="lpstr">
      <vt:lpstr>Century Gothic</vt:lpstr>
      <vt:lpstr>Garamond</vt:lpstr>
      <vt:lpstr>Savon</vt:lpstr>
      <vt:lpstr>René Magritte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René Magritte</dc:title>
  <dc:creator>Philippe Leblanc</dc:creator>
  <cp:lastModifiedBy>Philippe Leblanc</cp:lastModifiedBy>
  <cp:revision>1</cp:revision>
  <dcterms:created xsi:type="dcterms:W3CDTF">2021-01-07T13:13:33Z</dcterms:created>
  <dcterms:modified xsi:type="dcterms:W3CDTF">2021-01-07T13:13:40Z</dcterms:modified>
</cp:coreProperties>
</file>