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6" autoAdjust="0"/>
    <p:restoredTop sz="38665" autoAdjust="0"/>
  </p:normalViewPr>
  <p:slideViewPr>
    <p:cSldViewPr snapToGrid="0">
      <p:cViewPr varScale="1">
        <p:scale>
          <a:sx n="33" d="100"/>
          <a:sy n="33" d="100"/>
        </p:scale>
        <p:origin x="6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65A82-54B3-4D2C-8866-19BDA8B10541}" type="datetimeFigureOut">
              <a:rPr lang="nl-BE" smtClean="0"/>
              <a:t>26/09/2020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EF7DE-9935-4564-A2B1-D23E9870967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84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Wat zien de leerlingen? </a:t>
            </a:r>
          </a:p>
          <a:p>
            <a:r>
              <a:rPr lang="nl-BE" dirty="0"/>
              <a:t>Vallen alle blaadjes op dezelfde manier van de bomen? </a:t>
            </a:r>
          </a:p>
          <a:p>
            <a:r>
              <a:rPr lang="nl-BE" dirty="0"/>
              <a:t>Hou zouden ze allemaal kunnen vallen,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EF7DE-9935-4564-A2B1-D23E98709670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94108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1</a:t>
            </a:r>
            <a:r>
              <a:rPr lang="nl-BE" baseline="30000" dirty="0"/>
              <a:t>ste</a:t>
            </a:r>
            <a:r>
              <a:rPr lang="nl-BE" dirty="0"/>
              <a:t> keer beluisteren: de leerlingen sluiten hun ogen en leggen deze op de bank.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2</a:t>
            </a:r>
            <a:r>
              <a:rPr lang="nl-BE" baseline="30000" dirty="0"/>
              <a:t>de</a:t>
            </a:r>
            <a:r>
              <a:rPr lang="nl-BE" dirty="0"/>
              <a:t> keer beluisteren: de leerlingen mogen rustig bewegen op de muziek.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Gaat de muziek altijd even snel?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Hoe voel je je bij dit lied?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Hoe vallen de blaadjes van de bomen bij deze muziek?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3</a:t>
            </a:r>
            <a:r>
              <a:rPr lang="nl-BE" baseline="30000" dirty="0"/>
              <a:t>de</a:t>
            </a:r>
            <a:r>
              <a:rPr lang="nl-BE" dirty="0"/>
              <a:t> keer beluisteren: de leerlingen moeten een blad uitbeelden.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Verschillende opdrachten die de leerlingen ondertussen moeten uitvoeren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BE" dirty="0"/>
              <a:t>Je hangt aan de boom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BE" dirty="0"/>
              <a:t>Het waait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BE" dirty="0"/>
              <a:t>Het blaadje valt van de boom en dwarrelt rond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BE" dirty="0"/>
              <a:t>Het blaadje belandt op de grond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Vonden de leerlingen dit een moeilijke opdracht?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l-B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https://www.youtube.com/watch?v=uj9BihmugmI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1</a:t>
            </a:r>
            <a:r>
              <a:rPr lang="nl-BE" baseline="30000" dirty="0"/>
              <a:t>ste</a:t>
            </a:r>
            <a:r>
              <a:rPr lang="nl-BE" dirty="0"/>
              <a:t> keer beluisteren: de leerlingen sluiten weer hun ogen en leggen deze op de bank.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2</a:t>
            </a:r>
            <a:r>
              <a:rPr lang="nl-BE" baseline="30000" dirty="0"/>
              <a:t>de</a:t>
            </a:r>
            <a:r>
              <a:rPr lang="nl-BE" dirty="0"/>
              <a:t> keer beluisteren: de leerlingen mogen rustig bewegen op de muziek.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Hoe voel je je bij deze muziek?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BE" dirty="0"/>
              <a:t>Welk weer zou het buiten zijn?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3</a:t>
            </a:r>
            <a:r>
              <a:rPr lang="nl-BE" baseline="30000" dirty="0"/>
              <a:t>de</a:t>
            </a:r>
            <a:r>
              <a:rPr lang="nl-BE" dirty="0"/>
              <a:t> keer beluisteren: de leerlingen moeten een blad uitbeelden.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Hoe beweegt een blad nu als hij van de boom valt?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dirty="0"/>
              <a:t>Vonden de leerlingen dit een moeilijke opdracht? </a:t>
            </a:r>
          </a:p>
          <a:p>
            <a:endParaRPr lang="nl-BE" b="1" dirty="0"/>
          </a:p>
          <a:p>
            <a:endParaRPr lang="nl-BE" b="1" dirty="0"/>
          </a:p>
          <a:p>
            <a:r>
              <a:rPr lang="nl-BE" b="0" u="sng" dirty="0"/>
              <a:t>https://www.youtube.com/watch?v=GXFSK0ogeg4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EF7DE-9935-4564-A2B1-D23E98709670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941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De leerlingen worden in drie groepen verdeeld. </a:t>
            </a:r>
          </a:p>
          <a:p>
            <a:r>
              <a:rPr lang="nl-NL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Elke groep moet een keuze maken. Ze beelden de blaadjes die bij mooi weer van de bomen vallen of tijdens stormweer. Dit doen ze zonder muziek.  Ze krijgen hiervoor voorbereidingstijd. </a:t>
            </a:r>
          </a:p>
          <a:p>
            <a:r>
              <a:rPr lang="nl-NL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Wanneer de groepen klaar zijn, tonen ze hun bewegingen voor de rest van de klas. Zij moeten raden hoe ze van de bomen vallen.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EF7DE-9935-4564-A2B1-D23E98709670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3855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B01D7-150F-4302-BDE7-7AF236E7FA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Blaadjes in de wind</a:t>
            </a:r>
          </a:p>
        </p:txBody>
      </p:sp>
    </p:spTree>
    <p:extLst>
      <p:ext uri="{BB962C8B-B14F-4D97-AF65-F5344CB8AC3E}">
        <p14:creationId xmlns:p14="http://schemas.microsoft.com/office/powerpoint/2010/main" val="89744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977C74-55FE-4346-9306-917D9C32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Wat </a:t>
            </a:r>
            <a:r>
              <a:rPr lang="en-US" sz="3800" dirty="0" err="1">
                <a:solidFill>
                  <a:schemeClr val="bg1"/>
                </a:solidFill>
              </a:rPr>
              <a:t>zie</a:t>
            </a:r>
            <a:r>
              <a:rPr lang="en-US" sz="3800" dirty="0">
                <a:solidFill>
                  <a:schemeClr val="bg1"/>
                </a:solidFill>
              </a:rPr>
              <a:t> je?</a:t>
            </a:r>
          </a:p>
        </p:txBody>
      </p:sp>
      <p:pic>
        <p:nvPicPr>
          <p:cNvPr id="1028" name="Picture 4" descr="Vallende bladeren Stockvectors, rechtenvrije Vallende bladeren illustraties  | Depositphotos®">
            <a:extLst>
              <a:ext uri="{FF2B5EF4-FFF2-40B4-BE49-F238E27FC236}">
                <a16:creationId xmlns:a16="http://schemas.microsoft.com/office/drawing/2014/main" id="{C0DE76D4-CEFC-43FE-A346-1BC0E7372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" r="1" b="1"/>
          <a:stretch/>
        </p:blipFill>
        <p:spPr bwMode="auto">
          <a:xfrm>
            <a:off x="4649234" y="10"/>
            <a:ext cx="3775438" cy="26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aat bladeren liggen | Natuurpunt">
            <a:extLst>
              <a:ext uri="{FF2B5EF4-FFF2-40B4-BE49-F238E27FC236}">
                <a16:creationId xmlns:a16="http://schemas.microsoft.com/office/drawing/2014/main" id="{06AF8C27-F710-4B31-828B-D84915C870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72" r="-1" b="-1"/>
          <a:stretch/>
        </p:blipFill>
        <p:spPr bwMode="auto">
          <a:xfrm>
            <a:off x="4649234" y="2634810"/>
            <a:ext cx="7537702" cy="421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bol.com | Poster – Vallende bladeren - 70x100cm">
            <a:extLst>
              <a:ext uri="{FF2B5EF4-FFF2-40B4-BE49-F238E27FC236}">
                <a16:creationId xmlns:a16="http://schemas.microsoft.com/office/drawing/2014/main" id="{AFAD9D5B-004A-4B7D-8BA5-E15B11795F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98" r="-1" b="27523"/>
          <a:stretch/>
        </p:blipFill>
        <p:spPr bwMode="auto">
          <a:xfrm>
            <a:off x="8424672" y="1"/>
            <a:ext cx="3767328" cy="264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01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A1A59EC-F26C-47AD-935E-52271FF9B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We zijn allemaal blaadjes… </a:t>
            </a:r>
          </a:p>
        </p:txBody>
      </p:sp>
    </p:spTree>
    <p:extLst>
      <p:ext uri="{BB962C8B-B14F-4D97-AF65-F5344CB8AC3E}">
        <p14:creationId xmlns:p14="http://schemas.microsoft.com/office/powerpoint/2010/main" val="315030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C1E49D-45CC-47D3-9FF0-F0AA2277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Opdracht</a:t>
            </a:r>
          </a:p>
        </p:txBody>
      </p:sp>
    </p:spTree>
    <p:extLst>
      <p:ext uri="{BB962C8B-B14F-4D97-AF65-F5344CB8AC3E}">
        <p14:creationId xmlns:p14="http://schemas.microsoft.com/office/powerpoint/2010/main" val="225553421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314</Words>
  <Application>Microsoft Office PowerPoint</Application>
  <PresentationFormat>Breedbeeld</PresentationFormat>
  <Paragraphs>38</Paragraphs>
  <Slides>4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</vt:lpstr>
      <vt:lpstr>Gill Sans MT</vt:lpstr>
      <vt:lpstr>Verdana</vt:lpstr>
      <vt:lpstr>Pakket</vt:lpstr>
      <vt:lpstr>Blaadjes in de wind</vt:lpstr>
      <vt:lpstr>Wat zie je?</vt:lpstr>
      <vt:lpstr>We zijn allemaal blaadjes… </vt:lpstr>
      <vt:lpstr>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Blaadjes in de wind</dc:title>
  <dc:creator>Philippe Leblanc</dc:creator>
  <cp:lastModifiedBy>Philippe Leblanc</cp:lastModifiedBy>
  <cp:revision>2</cp:revision>
  <dcterms:created xsi:type="dcterms:W3CDTF">2020-09-26T09:48:12Z</dcterms:created>
  <dcterms:modified xsi:type="dcterms:W3CDTF">2020-09-26T10:02:42Z</dcterms:modified>
</cp:coreProperties>
</file>