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notesMasterIdLst>
    <p:notesMasterId r:id="rId9"/>
  </p:notesMasterIdLst>
  <p:sldIdLst>
    <p:sldId id="256" r:id="rId2"/>
    <p:sldId id="263" r:id="rId3"/>
    <p:sldId id="269" r:id="rId4"/>
    <p:sldId id="267" r:id="rId5"/>
    <p:sldId id="272" r:id="rId6"/>
    <p:sldId id="273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50" autoAdjust="0"/>
    <p:restoredTop sz="75229" autoAdjust="0"/>
  </p:normalViewPr>
  <p:slideViewPr>
    <p:cSldViewPr snapToGrid="0">
      <p:cViewPr varScale="1">
        <p:scale>
          <a:sx n="43" d="100"/>
          <a:sy n="43" d="100"/>
        </p:scale>
        <p:origin x="6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38EEC-6961-4759-A97E-9F492F7FEFC8}" type="datetimeFigureOut">
              <a:rPr lang="nl-BE" smtClean="0"/>
              <a:t>20/12/2019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44F4C7-D6D7-4335-BD1B-8B362B75A9A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62800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Beginnen</a:t>
            </a:r>
            <a:r>
              <a:rPr lang="nl-NL" baseline="0" dirty="0" smtClean="0"/>
              <a:t> 54</a:t>
            </a:r>
            <a:r>
              <a:rPr lang="nl-NL" baseline="30000" dirty="0" smtClean="0"/>
              <a:t>ste</a:t>
            </a:r>
            <a:r>
              <a:rPr lang="nl-NL" baseline="0" dirty="0" smtClean="0"/>
              <a:t> seconde. Stoppen 1 min 35. </a:t>
            </a:r>
            <a:endParaRPr lang="nl-NL" dirty="0" smtClean="0"/>
          </a:p>
          <a:p>
            <a:r>
              <a:rPr lang="nl-NL" dirty="0" smtClean="0"/>
              <a:t>Wat is er speciaal aan het filmpje?</a:t>
            </a:r>
            <a:r>
              <a:rPr lang="nl-NL" baseline="0" dirty="0" smtClean="0"/>
              <a:t> </a:t>
            </a:r>
          </a:p>
          <a:p>
            <a:r>
              <a:rPr lang="nl-NL" baseline="0" dirty="0" smtClean="0"/>
              <a:t>Wat gebeurt er? </a:t>
            </a:r>
          </a:p>
          <a:p>
            <a:r>
              <a:rPr lang="nl-NL" baseline="0" dirty="0" smtClean="0"/>
              <a:t>Hoe zou het verder kunnen gaan? </a:t>
            </a:r>
          </a:p>
          <a:p>
            <a:r>
              <a:rPr lang="nl-NL" baseline="0" dirty="0" smtClean="0"/>
              <a:t>Hoe voelt hij zich? </a:t>
            </a:r>
          </a:p>
          <a:p>
            <a:r>
              <a:rPr lang="nl-NL" baseline="0" dirty="0" smtClean="0"/>
              <a:t>Hoe zie je dat? </a:t>
            </a:r>
          </a:p>
          <a:p>
            <a:endParaRPr lang="nl-NL" baseline="0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4F4C7-D6D7-4335-BD1B-8B362B75A9A1}" type="slidenum">
              <a:rPr lang="nl-BE" smtClean="0"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96940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nl-NL" baseline="0" dirty="0" smtClean="0"/>
              <a:t>Verwijzen naar de doelen!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4F4C7-D6D7-4335-BD1B-8B362B75A9A1}" type="slidenum">
              <a:rPr lang="nl-BE" smtClean="0"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36829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nl-NL" dirty="0" smtClean="0"/>
              <a:t>De leerlingen</a:t>
            </a:r>
            <a:r>
              <a:rPr lang="nl-NL" baseline="0" dirty="0" smtClean="0"/>
              <a:t> staan in een kring met hun rug naar het midden. </a:t>
            </a:r>
          </a:p>
          <a:p>
            <a:pPr marL="0" indent="0">
              <a:buFontTx/>
              <a:buNone/>
            </a:pPr>
            <a:r>
              <a:rPr lang="nl-NL" baseline="0" dirty="0" smtClean="0"/>
              <a:t>Ze moeten een emotie uitbeelden wanneer ik fluit. </a:t>
            </a:r>
          </a:p>
          <a:p>
            <a:pPr marL="0" indent="0">
              <a:buFontTx/>
              <a:buNone/>
            </a:pPr>
            <a:r>
              <a:rPr lang="nl-NL" baseline="0" dirty="0" smtClean="0"/>
              <a:t>Dit moeten ze in stilte doen + enkel met hun gezicht uitbeelden. </a:t>
            </a:r>
          </a:p>
          <a:p>
            <a:pPr marL="0" indent="0">
              <a:buFontTx/>
              <a:buNone/>
            </a:pPr>
            <a:r>
              <a:rPr lang="nl-NL" baseline="0" dirty="0" smtClean="0"/>
              <a:t>Ik noem een emotie. </a:t>
            </a:r>
          </a:p>
          <a:p>
            <a:pPr marL="0" indent="0">
              <a:buFontTx/>
              <a:buNone/>
            </a:pPr>
            <a:r>
              <a:rPr lang="nl-NL" baseline="0" dirty="0" smtClean="0"/>
              <a:t>Wanneer ik één keer fluit, draaien de leerlingen zich om en gaan ze in een beeld staan met de emotie die ik zei. </a:t>
            </a:r>
          </a:p>
          <a:p>
            <a:pPr marL="0" indent="0">
              <a:buFontTx/>
              <a:buNone/>
            </a:pPr>
            <a:r>
              <a:rPr lang="nl-NL" baseline="0" dirty="0" smtClean="0"/>
              <a:t>Wanneer ik twee keer fluit, draaien de leerlingen zich terug om, met hun rug naar elkaar. 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4F4C7-D6D7-4335-BD1B-8B362B75A9A1}" type="slidenum">
              <a:rPr lang="nl-BE" smtClean="0"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67071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nl-NL" baseline="0" dirty="0" smtClean="0"/>
              <a:t>De leerlingen gaan per twee werken. </a:t>
            </a:r>
          </a:p>
          <a:p>
            <a:pPr marL="0" indent="0">
              <a:buFontTx/>
              <a:buNone/>
            </a:pPr>
            <a:r>
              <a:rPr lang="nl-NL" baseline="0" dirty="0" smtClean="0"/>
              <a:t>Elk groepje krijgt een situatie en een emotie. </a:t>
            </a:r>
          </a:p>
          <a:p>
            <a:pPr marL="0" indent="0">
              <a:buFontTx/>
              <a:buNone/>
            </a:pPr>
            <a:r>
              <a:rPr lang="nl-NL" baseline="0" dirty="0" smtClean="0"/>
              <a:t>Daarmee spelen ze mime. </a:t>
            </a:r>
          </a:p>
          <a:p>
            <a:pPr marL="0" indent="0">
              <a:buFontTx/>
              <a:buNone/>
            </a:pPr>
            <a:r>
              <a:rPr lang="nl-NL" baseline="0" dirty="0" smtClean="0"/>
              <a:t>Ze mogen geen geluid maken. </a:t>
            </a:r>
          </a:p>
          <a:p>
            <a:pPr marL="0" indent="0">
              <a:buFontTx/>
              <a:buNone/>
            </a:pPr>
            <a:r>
              <a:rPr lang="nl-NL" baseline="0" dirty="0" smtClean="0"/>
              <a:t>Ze krijgen 20 minuten de tijd om hun verhaal te oefenen. </a:t>
            </a:r>
          </a:p>
          <a:p>
            <a:pPr marL="0" indent="0">
              <a:buFontTx/>
              <a:buNone/>
            </a:pPr>
            <a:r>
              <a:rPr lang="nl-NL" baseline="0" dirty="0" smtClean="0"/>
              <a:t>Nadien moeten ze aan elkaar feedback geven.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4F4C7-D6D7-4335-BD1B-8B362B75A9A1}" type="slidenum">
              <a:rPr lang="nl-BE" smtClean="0"/>
              <a:t>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51206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nl-NL" baseline="0" dirty="0" smtClean="0"/>
              <a:t>De leerlingen gaan per twee werken. </a:t>
            </a:r>
          </a:p>
          <a:p>
            <a:pPr marL="0" indent="0">
              <a:buFontTx/>
              <a:buNone/>
            </a:pPr>
            <a:r>
              <a:rPr lang="nl-NL" baseline="0" dirty="0" smtClean="0"/>
              <a:t>Elk groepje krijgt een situatie en een emotie. </a:t>
            </a:r>
          </a:p>
          <a:p>
            <a:pPr marL="0" indent="0">
              <a:buFontTx/>
              <a:buNone/>
            </a:pPr>
            <a:r>
              <a:rPr lang="nl-NL" baseline="0" dirty="0" smtClean="0"/>
              <a:t>Daarmee spelen ze mime. </a:t>
            </a:r>
          </a:p>
          <a:p>
            <a:pPr marL="0" indent="0">
              <a:buFontTx/>
              <a:buNone/>
            </a:pPr>
            <a:r>
              <a:rPr lang="nl-NL" baseline="0" dirty="0" smtClean="0"/>
              <a:t>Ze mogen geen geluid maken. </a:t>
            </a:r>
          </a:p>
          <a:p>
            <a:pPr marL="0" indent="0">
              <a:buFontTx/>
              <a:buNone/>
            </a:pPr>
            <a:r>
              <a:rPr lang="nl-NL" baseline="0" dirty="0" smtClean="0"/>
              <a:t>Vervolgens </a:t>
            </a:r>
            <a:r>
              <a:rPr lang="nl-NL" baseline="0" dirty="0" smtClean="0"/>
              <a:t>moeten de duo’s aan elkaar hun mimeverhaal laten zien. </a:t>
            </a:r>
          </a:p>
          <a:p>
            <a:pPr marL="0" indent="0">
              <a:buFontTx/>
              <a:buNone/>
            </a:pPr>
            <a:r>
              <a:rPr lang="nl-NL" baseline="0" dirty="0" smtClean="0"/>
              <a:t>Nadien moeten ze aan elkaar feedback geven. </a:t>
            </a:r>
            <a:endParaRPr lang="nl-NL" baseline="0" dirty="0" smtClean="0"/>
          </a:p>
          <a:p>
            <a:pPr marL="0" indent="0">
              <a:buFontTx/>
              <a:buNone/>
            </a:pPr>
            <a:r>
              <a:rPr lang="nl-NL" baseline="0" dirty="0" smtClean="0"/>
              <a:t>Wanneer ze daar mee klaar zijn, nemen ze een nieuwe situatie. </a:t>
            </a:r>
            <a:endParaRPr lang="nl-NL" baseline="0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4F4C7-D6D7-4335-BD1B-8B362B75A9A1}" type="slidenum">
              <a:rPr lang="nl-BE" smtClean="0"/>
              <a:t>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656472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De leerlingen</a:t>
            </a:r>
            <a:r>
              <a:rPr lang="nl-NL" baseline="0" dirty="0" smtClean="0"/>
              <a:t> brengen wat volgens hun hun beste mime is, voor. </a:t>
            </a:r>
          </a:p>
          <a:p>
            <a:r>
              <a:rPr lang="nl-NL" baseline="0" dirty="0" smtClean="0"/>
              <a:t>Dit staat op punten. 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4F4C7-D6D7-4335-BD1B-8B362B75A9A1}" type="slidenum">
              <a:rPr lang="nl-BE" smtClean="0"/>
              <a:t>7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4101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12/20/2019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6414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12/20/2019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314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12/20/2019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057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12/20/2019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304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12/20/2019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3783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12/20/2019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785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t>12/20/2019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109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12/20/2019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49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12/20/2019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657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12/20/2019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247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smtClean="0"/>
              <a:t>12/20/2019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841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12/20/2019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959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xmXnucXlMQ" TargetMode="External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microsoft.com/office/2007/relationships/hdphoto" Target="../media/hdphoto3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microsoft.com/office/2007/relationships/hdphoto" Target="../media/hdphoto3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microsoft.com/office/2007/relationships/hdphoto" Target="../media/hdphoto3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67106" y="2409047"/>
            <a:ext cx="8991600" cy="1645920"/>
          </a:xfrm>
        </p:spPr>
        <p:txBody>
          <a:bodyPr/>
          <a:lstStyle/>
          <a:p>
            <a:r>
              <a:rPr lang="nl-NL" dirty="0" smtClean="0"/>
              <a:t>pantomime 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673744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31136" y="450342"/>
            <a:ext cx="7729728" cy="1188720"/>
          </a:xfrm>
        </p:spPr>
        <p:txBody>
          <a:bodyPr/>
          <a:lstStyle/>
          <a:p>
            <a:r>
              <a:rPr lang="nl-NL" dirty="0" smtClean="0"/>
              <a:t>The girl is mime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1" y="5788709"/>
            <a:ext cx="8564136" cy="3586615"/>
          </a:xfrm>
        </p:spPr>
        <p:txBody>
          <a:bodyPr>
            <a:normAutofit/>
          </a:bodyPr>
          <a:lstStyle/>
          <a:p>
            <a:pPr marL="1654175" lvl="8" indent="0">
              <a:buNone/>
            </a:pPr>
            <a:r>
              <a:rPr lang="nl-BE" sz="2000" dirty="0">
                <a:hlinkClick r:id="rId3"/>
              </a:rPr>
              <a:t>https://www.youtube.com/watch?v=oxmXnucXlMQ</a:t>
            </a:r>
            <a:endParaRPr lang="nl-BE" sz="2000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97368">
                        <a14:foregroundMark x1="32895" y1="15789" x2="32895" y2="15789"/>
                        <a14:foregroundMark x1="47368" y1="78947" x2="47368" y2="78947"/>
                        <a14:foregroundMark x1="61842" y1="77193" x2="61842" y2="77193"/>
                        <a14:foregroundMark x1="73684" y1="71930" x2="73684" y2="71930"/>
                        <a14:foregroundMark x1="84211" y1="61404" x2="84211" y2="61404"/>
                        <a14:foregroundMark x1="84211" y1="31579" x2="84211" y2="31579"/>
                        <a14:foregroundMark x1="75000" y1="22807" x2="75000" y2="22807"/>
                        <a14:foregroundMark x1="60526" y1="17544" x2="60526" y2="17544"/>
                        <a14:foregroundMark x1="47368" y1="14035" x2="47368" y2="14035"/>
                        <a14:foregroundMark x1="21053" y1="22807" x2="21053" y2="22807"/>
                        <a14:foregroundMark x1="10526" y1="33333" x2="10526" y2="33333"/>
                        <a14:foregroundMark x1="10526" y1="61404" x2="10526" y2="61404"/>
                        <a14:foregroundMark x1="34211" y1="77193" x2="34211" y2="77193"/>
                        <a14:foregroundMark x1="22368" y1="70175" x2="22368" y2="70175"/>
                        <a14:backgroundMark x1="13158" y1="22807" x2="13158" y2="22807"/>
                        <a14:backgroundMark x1="21053" y1="7018" x2="21053" y2="701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477500" y="185736"/>
            <a:ext cx="1355725" cy="1016793"/>
          </a:xfrm>
          <a:prstGeom prst="rect">
            <a:avLst/>
          </a:prstGeom>
        </p:spPr>
      </p:pic>
      <p:pic>
        <p:nvPicPr>
          <p:cNvPr id="1026" name="Picture 2" descr="Afbeeldingsresultaat voor mimespel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951" y="2253343"/>
            <a:ext cx="2988049" cy="4226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fbeeldingsresultaat voor mimespel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428" y="2076061"/>
            <a:ext cx="3139621" cy="3275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904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Toptips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250" y="2638044"/>
            <a:ext cx="10782300" cy="31019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l-NL" sz="3600" b="1" u="sng" dirty="0" smtClean="0"/>
              <a:t>Wat leren we vandaag? </a:t>
            </a:r>
          </a:p>
          <a:p>
            <a:r>
              <a:rPr lang="nl-NL" sz="3000" dirty="0" smtClean="0"/>
              <a:t>Geen geluid</a:t>
            </a:r>
          </a:p>
          <a:p>
            <a:r>
              <a:rPr lang="nl-NL" sz="3000" dirty="0" smtClean="0"/>
              <a:t>Emoties  </a:t>
            </a:r>
          </a:p>
          <a:p>
            <a:r>
              <a:rPr lang="nl-NL" sz="3000" dirty="0" smtClean="0"/>
              <a:t>Duidelijke weergave van een verhaal </a:t>
            </a:r>
            <a:endParaRPr lang="nl-NL" sz="3000" dirty="0"/>
          </a:p>
          <a:p>
            <a:r>
              <a:rPr lang="nl-NL" sz="3000" dirty="0" smtClean="0"/>
              <a:t>Samenspel </a:t>
            </a:r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091" b="100000" l="0" r="99342"/>
                    </a14:imgEffect>
                  </a14:imgLayer>
                </a14:imgProps>
              </a:ext>
            </a:extLst>
          </a:blip>
          <a:srcRect l="8437"/>
          <a:stretch/>
        </p:blipFill>
        <p:spPr>
          <a:xfrm>
            <a:off x="9949701" y="184772"/>
            <a:ext cx="2105048" cy="1303065"/>
          </a:xfrm>
          <a:prstGeom prst="rect">
            <a:avLst/>
          </a:prstGeom>
        </p:spPr>
      </p:pic>
      <p:sp>
        <p:nvSpPr>
          <p:cNvPr id="4" name="Rechthoek 3"/>
          <p:cNvSpPr/>
          <p:nvPr/>
        </p:nvSpPr>
        <p:spPr>
          <a:xfrm>
            <a:off x="476250" y="3303619"/>
            <a:ext cx="7552628" cy="26985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9882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Emoties </a:t>
            </a:r>
            <a:endParaRPr lang="nl-BE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1"/>
          </p:nvPr>
        </p:nvSpPr>
        <p:spPr>
          <a:xfrm>
            <a:off x="1581912" y="2364059"/>
            <a:ext cx="4271771" cy="4148253"/>
          </a:xfrm>
        </p:spPr>
        <p:txBody>
          <a:bodyPr>
            <a:noAutofit/>
          </a:bodyPr>
          <a:lstStyle/>
          <a:p>
            <a:r>
              <a:rPr lang="nl-NL" sz="2500" dirty="0" smtClean="0"/>
              <a:t>Verrast </a:t>
            </a:r>
          </a:p>
          <a:p>
            <a:r>
              <a:rPr lang="nl-NL" sz="2500" dirty="0" smtClean="0"/>
              <a:t>Woedend </a:t>
            </a:r>
          </a:p>
          <a:p>
            <a:r>
              <a:rPr lang="nl-NL" sz="2500" dirty="0" smtClean="0"/>
              <a:t>Blij</a:t>
            </a:r>
          </a:p>
          <a:p>
            <a:r>
              <a:rPr lang="nl-NL" sz="2500" dirty="0" smtClean="0"/>
              <a:t>Beschaamd </a:t>
            </a:r>
          </a:p>
          <a:p>
            <a:r>
              <a:rPr lang="nl-NL" sz="2500" dirty="0" smtClean="0"/>
              <a:t>Bang </a:t>
            </a:r>
          </a:p>
          <a:p>
            <a:r>
              <a:rPr lang="nl-NL" sz="2500" dirty="0" smtClean="0"/>
              <a:t>Verveeld </a:t>
            </a:r>
          </a:p>
          <a:p>
            <a:r>
              <a:rPr lang="nl-NL" sz="2500" dirty="0" smtClean="0"/>
              <a:t>Ongerust </a:t>
            </a:r>
            <a:endParaRPr lang="nl-BE" sz="25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6338315" y="2364059"/>
            <a:ext cx="4270247" cy="3375967"/>
          </a:xfrm>
        </p:spPr>
        <p:txBody>
          <a:bodyPr>
            <a:noAutofit/>
          </a:bodyPr>
          <a:lstStyle/>
          <a:p>
            <a:r>
              <a:rPr lang="nl-NL" sz="2500" dirty="0" smtClean="0"/>
              <a:t>Ontevreden </a:t>
            </a:r>
          </a:p>
          <a:p>
            <a:r>
              <a:rPr lang="nl-NL" sz="2500" dirty="0" smtClean="0"/>
              <a:t>Boos</a:t>
            </a:r>
          </a:p>
          <a:p>
            <a:r>
              <a:rPr lang="nl-NL" sz="2500" dirty="0" smtClean="0"/>
              <a:t>Verdrietig</a:t>
            </a:r>
          </a:p>
          <a:p>
            <a:r>
              <a:rPr lang="nl-NL" sz="2500" dirty="0" smtClean="0"/>
              <a:t>Verliefd</a:t>
            </a:r>
          </a:p>
          <a:p>
            <a:r>
              <a:rPr lang="nl-NL" sz="2500" dirty="0" smtClean="0"/>
              <a:t>Zenuwachtig </a:t>
            </a:r>
          </a:p>
          <a:p>
            <a:r>
              <a:rPr lang="nl-NL" sz="2500" dirty="0" smtClean="0"/>
              <a:t>Jaloers </a:t>
            </a:r>
          </a:p>
          <a:p>
            <a:r>
              <a:rPr lang="nl-NL" sz="2500" dirty="0" smtClean="0"/>
              <a:t>Vermoeid </a:t>
            </a:r>
          </a:p>
          <a:p>
            <a:r>
              <a:rPr lang="nl-NL" sz="2500" dirty="0" smtClean="0"/>
              <a:t>Ongeduld </a:t>
            </a:r>
            <a:endParaRPr lang="nl-BE" sz="2500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42718" y1="21839" x2="42718" y2="21839"/>
                        <a14:backgroundMark x1="61165" y1="11494" x2="61165" y2="11494"/>
                        <a14:backgroundMark x1="62136" y1="77011" x2="62136" y2="77011"/>
                      </a14:backgroundRemoval>
                    </a14:imgEffect>
                  </a14:imgLayer>
                </a14:imgProps>
              </a:ext>
            </a:extLst>
          </a:blip>
          <a:srcRect l="12624" t="9254" r="9078" b="13661"/>
          <a:stretch/>
        </p:blipFill>
        <p:spPr>
          <a:xfrm>
            <a:off x="9960864" y="9221"/>
            <a:ext cx="2169462" cy="180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01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Pantomime </a:t>
            </a:r>
            <a:br>
              <a:rPr lang="nl-NL" dirty="0" smtClean="0"/>
            </a:br>
            <a:r>
              <a:rPr lang="nl-NL" dirty="0" smtClean="0"/>
              <a:t>Ik doe het   </a:t>
            </a:r>
            <a:endParaRPr lang="nl-BE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42718" y1="21839" x2="42718" y2="21839"/>
                        <a14:backgroundMark x1="61165" y1="11494" x2="61165" y2="11494"/>
                        <a14:backgroundMark x1="62136" y1="77011" x2="62136" y2="77011"/>
                      </a14:backgroundRemoval>
                    </a14:imgEffect>
                  </a14:imgLayer>
                </a14:imgProps>
              </a:ext>
            </a:extLst>
          </a:blip>
          <a:srcRect l="12624" t="9254" r="9078" b="13661"/>
          <a:stretch/>
        </p:blipFill>
        <p:spPr>
          <a:xfrm>
            <a:off x="9960864" y="9221"/>
            <a:ext cx="2169462" cy="1804081"/>
          </a:xfrm>
          <a:prstGeom prst="rect">
            <a:avLst/>
          </a:prstGeom>
        </p:spPr>
      </p:pic>
      <p:pic>
        <p:nvPicPr>
          <p:cNvPr id="2050" name="Picture 2" descr="Afbeeldingsresultaat voor mime spelen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70" r="25178"/>
          <a:stretch/>
        </p:blipFill>
        <p:spPr bwMode="auto">
          <a:xfrm>
            <a:off x="981308" y="2455327"/>
            <a:ext cx="4111083" cy="3889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Afbeeldingsresultaat voor mime spelen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887" y="2768773"/>
            <a:ext cx="4762500" cy="3171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796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Pantomime </a:t>
            </a:r>
            <a:br>
              <a:rPr lang="nl-NL" dirty="0" smtClean="0"/>
            </a:br>
            <a:r>
              <a:rPr lang="nl-NL" dirty="0" smtClean="0"/>
              <a:t>nu is het aan jullie! </a:t>
            </a:r>
            <a:endParaRPr lang="nl-BE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42718" y1="21839" x2="42718" y2="21839"/>
                        <a14:backgroundMark x1="61165" y1="11494" x2="61165" y2="11494"/>
                        <a14:backgroundMark x1="62136" y1="77011" x2="62136" y2="77011"/>
                      </a14:backgroundRemoval>
                    </a14:imgEffect>
                  </a14:imgLayer>
                </a14:imgProps>
              </a:ext>
            </a:extLst>
          </a:blip>
          <a:srcRect l="12624" t="9254" r="9078" b="13661"/>
          <a:stretch/>
        </p:blipFill>
        <p:spPr>
          <a:xfrm>
            <a:off x="9960864" y="9221"/>
            <a:ext cx="2169462" cy="1804081"/>
          </a:xfrm>
          <a:prstGeom prst="rect">
            <a:avLst/>
          </a:prstGeom>
        </p:spPr>
      </p:pic>
      <p:pic>
        <p:nvPicPr>
          <p:cNvPr id="2050" name="Picture 2" descr="Afbeeldingsresultaat voor mime spelen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70" r="25178"/>
          <a:stretch/>
        </p:blipFill>
        <p:spPr bwMode="auto">
          <a:xfrm>
            <a:off x="981308" y="2455327"/>
            <a:ext cx="4111083" cy="3889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Afbeeldingsresultaat voor mime spelen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887" y="2768773"/>
            <a:ext cx="4762500" cy="3171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Reflectie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01112" y="2551858"/>
            <a:ext cx="10269416" cy="3786202"/>
          </a:xfrm>
        </p:spPr>
        <p:txBody>
          <a:bodyPr>
            <a:normAutofit fontScale="92500" lnSpcReduction="20000"/>
          </a:bodyPr>
          <a:lstStyle/>
          <a:p>
            <a:r>
              <a:rPr lang="nl-NL" sz="4500" dirty="0" smtClean="0"/>
              <a:t>Hoe was het om geen geluid te maken? </a:t>
            </a:r>
          </a:p>
          <a:p>
            <a:r>
              <a:rPr lang="nl-NL" sz="4500" dirty="0" smtClean="0"/>
              <a:t>Hoe was het om je emoties zo te tonen? </a:t>
            </a:r>
          </a:p>
          <a:p>
            <a:r>
              <a:rPr lang="nl-NL" sz="4500" dirty="0" smtClean="0"/>
              <a:t>Hoe was het om je verhaal duidelijk te maken? </a:t>
            </a:r>
          </a:p>
          <a:p>
            <a:r>
              <a:rPr lang="nl-NL" sz="4500" dirty="0" smtClean="0"/>
              <a:t>Hoe was het om samen te werken? </a:t>
            </a:r>
          </a:p>
          <a:p>
            <a:r>
              <a:rPr lang="nl-NL" sz="4500" dirty="0" smtClean="0"/>
              <a:t>Wat vonden jullie van </a:t>
            </a:r>
            <a:r>
              <a:rPr lang="nl-NL" sz="4500" smtClean="0"/>
              <a:t>pentomime</a:t>
            </a:r>
            <a:r>
              <a:rPr lang="nl-NL" sz="4500" dirty="0" smtClean="0"/>
              <a:t>? </a:t>
            </a:r>
            <a:endParaRPr lang="nl-NL" sz="4500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692" b="92308" l="0" r="100000">
                        <a14:foregroundMark x1="56338" y1="63462" x2="56338" y2="63462"/>
                        <a14:foregroundMark x1="85211" y1="59615" x2="85211" y2="59615"/>
                      </a14:backgroundRemoval>
                    </a14:imgEffect>
                  </a14:imgLayer>
                </a14:imgProps>
              </a:ext>
            </a:extLst>
          </a:blip>
          <a:srcRect l="11445" t="26067" r="9662"/>
          <a:stretch/>
        </p:blipFill>
        <p:spPr>
          <a:xfrm>
            <a:off x="10130725" y="851677"/>
            <a:ext cx="2061275" cy="70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416848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TM10001115[[fn=Pakket]]</Template>
  <TotalTime>308</TotalTime>
  <Words>342</Words>
  <Application>Microsoft Office PowerPoint</Application>
  <PresentationFormat>Breedbeeld</PresentationFormat>
  <Paragraphs>68</Paragraphs>
  <Slides>7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Calibri</vt:lpstr>
      <vt:lpstr>Gill Sans MT</vt:lpstr>
      <vt:lpstr>Parcel</vt:lpstr>
      <vt:lpstr>pantomime </vt:lpstr>
      <vt:lpstr>The girl is mime </vt:lpstr>
      <vt:lpstr>Toptips</vt:lpstr>
      <vt:lpstr>Emoties </vt:lpstr>
      <vt:lpstr>Pantomime  Ik doe het   </vt:lpstr>
      <vt:lpstr>Pantomime  nu is het aan jullie! </vt:lpstr>
      <vt:lpstr>Reflectie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Een skelet</dc:title>
  <dc:creator>Ellen Balliu</dc:creator>
  <cp:lastModifiedBy>Ellen Balliu</cp:lastModifiedBy>
  <cp:revision>30</cp:revision>
  <dcterms:created xsi:type="dcterms:W3CDTF">2019-10-25T11:56:18Z</dcterms:created>
  <dcterms:modified xsi:type="dcterms:W3CDTF">2019-12-20T10:09:12Z</dcterms:modified>
</cp:coreProperties>
</file>