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7"/>
  </p:notesMasterIdLst>
  <p:sldIdLst>
    <p:sldId id="256" r:id="rId2"/>
    <p:sldId id="258" r:id="rId3"/>
    <p:sldId id="262" r:id="rId4"/>
    <p:sldId id="263"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925" autoAdjust="0"/>
  </p:normalViewPr>
  <p:slideViewPr>
    <p:cSldViewPr snapToGrid="0">
      <p:cViewPr varScale="1">
        <p:scale>
          <a:sx n="51" d="100"/>
          <a:sy n="51" d="100"/>
        </p:scale>
        <p:origin x="19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94D60-F2F3-4F27-A94F-ED25D5CCE866}" type="datetimeFigureOut">
              <a:rPr lang="nl-BE" smtClean="0"/>
              <a:t>3/10/2020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58738-7963-49BB-9DF9-D059E8031811}" type="slidenum">
              <a:rPr lang="nl-BE" smtClean="0"/>
              <a:t>‹nr.›</a:t>
            </a:fld>
            <a:endParaRPr lang="nl-BE"/>
          </a:p>
        </p:txBody>
      </p:sp>
    </p:spTree>
    <p:extLst>
      <p:ext uri="{BB962C8B-B14F-4D97-AF65-F5344CB8AC3E}">
        <p14:creationId xmlns:p14="http://schemas.microsoft.com/office/powerpoint/2010/main" val="158620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We maken een grote kring. Ik vraag iedereen om een beweging te bedenken die bij hen past. Je mag de beweging nog niet tonen! Als iedereen een beweging in zijn hoofd heeft, beginnen we. Elk om beurt zegt een leerling zijn/haar naam en doet zijn/haar beweging, hierna doet iedereen de beweging na.</a:t>
            </a:r>
            <a:endParaRPr lang="nl-BE" dirty="0"/>
          </a:p>
          <a:p>
            <a:endParaRPr lang="nl-BE" dirty="0"/>
          </a:p>
        </p:txBody>
      </p:sp>
      <p:sp>
        <p:nvSpPr>
          <p:cNvPr id="4" name="Tijdelijke aanduiding voor dianummer 3"/>
          <p:cNvSpPr>
            <a:spLocks noGrp="1"/>
          </p:cNvSpPr>
          <p:nvPr>
            <p:ph type="sldNum" sz="quarter" idx="5"/>
          </p:nvPr>
        </p:nvSpPr>
        <p:spPr/>
        <p:txBody>
          <a:bodyPr/>
          <a:lstStyle/>
          <a:p>
            <a:fld id="{E3458738-7963-49BB-9DF9-D059E8031811}" type="slidenum">
              <a:rPr lang="nl-BE" smtClean="0"/>
              <a:t>1</a:t>
            </a:fld>
            <a:endParaRPr lang="nl-BE"/>
          </a:p>
        </p:txBody>
      </p:sp>
    </p:spTree>
    <p:extLst>
      <p:ext uri="{BB962C8B-B14F-4D97-AF65-F5344CB8AC3E}">
        <p14:creationId xmlns:p14="http://schemas.microsoft.com/office/powerpoint/2010/main" val="385496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300"/>
              </a:spcBef>
              <a:spcAft>
                <a:spcPts val="3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Opwarmer: https://www.youtube.com/watch?v=w0szAwgybZs</a:t>
            </a:r>
          </a:p>
          <a:p>
            <a:pPr>
              <a:spcBef>
                <a:spcPts val="300"/>
              </a:spcBef>
              <a:spcAft>
                <a:spcPts val="30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Vandaag gaan we leren bewegen zoals herfstdieren. </a:t>
            </a:r>
          </a:p>
          <a:p>
            <a:pPr>
              <a:spcBef>
                <a:spcPts val="300"/>
              </a:spcBef>
              <a:spcAft>
                <a:spcPts val="30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We gaan beginnen met de eekhoorn, hoe beweegt een eekhoorn? We bewegen allemaal zoals een eekhoorn tot de muziek stopt.</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Het volgende dier is de egel. Hoe beweegt een egel? We bewegen rond als een egel tot de muziek stopt.</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Het volgende dier is de vos. Hoe beweegt een vos? We bewegen rond als een vos tot de muziek stopt.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Het volgende dier is een hert. Hoe beweegt een hert? We bewegen rond als een hert tot de muziek stopt.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Het volgende dier is een das. Hoe beweegt een das? We bewegen rond als een das tot de muziek stopt.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a:p>
            <a:endParaRPr lang="nl-BE" dirty="0"/>
          </a:p>
        </p:txBody>
      </p:sp>
      <p:sp>
        <p:nvSpPr>
          <p:cNvPr id="4" name="Tijdelijke aanduiding voor dianummer 3"/>
          <p:cNvSpPr>
            <a:spLocks noGrp="1"/>
          </p:cNvSpPr>
          <p:nvPr>
            <p:ph type="sldNum" sz="quarter" idx="5"/>
          </p:nvPr>
        </p:nvSpPr>
        <p:spPr/>
        <p:txBody>
          <a:bodyPr/>
          <a:lstStyle/>
          <a:p>
            <a:fld id="{E3458738-7963-49BB-9DF9-D059E8031811}" type="slidenum">
              <a:rPr lang="nl-BE" smtClean="0"/>
              <a:t>2</a:t>
            </a:fld>
            <a:endParaRPr lang="nl-BE"/>
          </a:p>
        </p:txBody>
      </p:sp>
    </p:spTree>
    <p:extLst>
      <p:ext uri="{BB962C8B-B14F-4D97-AF65-F5344CB8AC3E}">
        <p14:creationId xmlns:p14="http://schemas.microsoft.com/office/powerpoint/2010/main" val="408629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300"/>
              </a:spcBef>
              <a:spcAft>
                <a:spcPts val="300"/>
              </a:spcAft>
            </a:pPr>
            <a:r>
              <a:rPr lang="nl-NL" sz="1200" b="1" u="sng" dirty="0">
                <a:effectLst/>
                <a:latin typeface="Calibri" panose="020F0502020204030204" pitchFamily="34" charset="0"/>
                <a:ea typeface="Calibri" panose="020F0502020204030204" pitchFamily="34" charset="0"/>
                <a:cs typeface="Times New Roman" panose="02020603050405020304" pitchFamily="18" charset="0"/>
              </a:rPr>
              <a:t>In groepjes van 3</a:t>
            </a:r>
          </a:p>
          <a:p>
            <a:pPr>
              <a:spcBef>
                <a:spcPts val="300"/>
              </a:spcBef>
              <a:spcAft>
                <a:spcPts val="3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Jullie stellen een ‘dansje’ samen met deze drie dieren. </a:t>
            </a:r>
          </a:p>
          <a:p>
            <a:pPr>
              <a:spcBef>
                <a:spcPts val="300"/>
              </a:spcBef>
              <a:spcAft>
                <a:spcPts val="3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Je noteert het kort op een blaadje, je moet voor elk dier een symbool of woord bedenken! </a:t>
            </a:r>
          </a:p>
          <a:p>
            <a:pPr>
              <a:spcBef>
                <a:spcPts val="300"/>
              </a:spcBef>
              <a:spcAft>
                <a:spcPts val="3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‘dansje’ moet 6 symbolen of woorden lang zijn. Als ik fluit is de tijd om en gaat iedereen zitten.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Ik zet de muziek op en elk groepje doet zijn dansje terwijl je door elkaar loopt. Ben je klaar met je dansje, ga je zitten.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tabLst>
                <a:tab pos="2900045" algn="ctr"/>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E3458738-7963-49BB-9DF9-D059E8031811}" type="slidenum">
              <a:rPr lang="nl-BE" smtClean="0"/>
              <a:t>3</a:t>
            </a:fld>
            <a:endParaRPr lang="nl-BE"/>
          </a:p>
        </p:txBody>
      </p:sp>
    </p:spTree>
    <p:extLst>
      <p:ext uri="{BB962C8B-B14F-4D97-AF65-F5344CB8AC3E}">
        <p14:creationId xmlns:p14="http://schemas.microsoft.com/office/powerpoint/2010/main" val="315847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r>
              <a:rPr lang="nl-NL" sz="1200" b="1" dirty="0">
                <a:effectLst/>
                <a:latin typeface="Calibri" panose="020F0502020204030204" pitchFamily="34" charset="0"/>
                <a:ea typeface="Calibri" panose="020F0502020204030204" pitchFamily="34" charset="0"/>
                <a:cs typeface="Times New Roman" panose="02020603050405020304" pitchFamily="18" charset="0"/>
              </a:rPr>
              <a:t>Groepjes van 3 opdracht 2: (20 min)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Je gaat terug in je groep zitten.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Elk om beurt kom je bij mij een kaartje halen.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Alleen de persoon die het kaartje gaat halen is, mag het bekijken.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De persoon doet de beweging die op het kaartje staat voor, de rest van de groep doet na.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Als je een beweging geoefend hebt, komt de volgende persoon een kaartje halen.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Op het einde hebben jullie drie kaartjes dus drie bewegingen, deze bewegingen horen bij een dier.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Jullie weten nog niet welk dier.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Ben je klaar met de bewegingen, kom je bij mij.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Ik verklap dan welk dier jullie hebben, je kan eventueel nog kleine aanpassingen doen maar dat is zeker niet verplicht! </a:t>
            </a:r>
          </a:p>
          <a:p>
            <a:pPr>
              <a:spcBef>
                <a:spcPts val="300"/>
              </a:spcBef>
              <a:spcAft>
                <a:spcPts val="300"/>
              </a:spcAft>
              <a:tabLst>
                <a:tab pos="2900045" algn="ctr"/>
              </a:tabLs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Als jullie de drie bewegingen bedacht hebben, vul je een danspartituur in.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Je bedenkt opnieuw drie symbolen voor de bewegingen.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Dan kan je een dans maken met behulp van de symbolen. </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Aandachtspunt: begin en einde van de dans!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Denk na hoe je gaat beginnen en eindigen.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Bedenk hoe je duidelijk kan maken als het dansje gedaan is! </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Straks, doet iedereen zijn dansje voor. </a:t>
            </a:r>
          </a:p>
          <a:p>
            <a:pPr>
              <a:spcBef>
                <a:spcPts val="300"/>
              </a:spcBef>
              <a:spcAft>
                <a:spcPts val="300"/>
              </a:spcAft>
              <a:tabLst>
                <a:tab pos="2900045" algn="ctr"/>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De rest van de groep kan dan raden welk dier jullie hebben uitgebeeld. </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a:p>
            <a:endParaRPr lang="nl-BE" dirty="0"/>
          </a:p>
        </p:txBody>
      </p:sp>
      <p:sp>
        <p:nvSpPr>
          <p:cNvPr id="4" name="Tijdelijke aanduiding voor dianummer 3"/>
          <p:cNvSpPr>
            <a:spLocks noGrp="1"/>
          </p:cNvSpPr>
          <p:nvPr>
            <p:ph type="sldNum" sz="quarter" idx="5"/>
          </p:nvPr>
        </p:nvSpPr>
        <p:spPr/>
        <p:txBody>
          <a:bodyPr/>
          <a:lstStyle/>
          <a:p>
            <a:fld id="{E3458738-7963-49BB-9DF9-D059E8031811}" type="slidenum">
              <a:rPr lang="nl-BE" smtClean="0"/>
              <a:t>4</a:t>
            </a:fld>
            <a:endParaRPr lang="nl-BE"/>
          </a:p>
        </p:txBody>
      </p:sp>
    </p:spTree>
    <p:extLst>
      <p:ext uri="{BB962C8B-B14F-4D97-AF65-F5344CB8AC3E}">
        <p14:creationId xmlns:p14="http://schemas.microsoft.com/office/powerpoint/2010/main" val="29932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leerlingen voeren hun dans uit voor de rest. </a:t>
            </a:r>
          </a:p>
          <a:p>
            <a:r>
              <a:rPr lang="nl-BE" dirty="0"/>
              <a:t>De andere leerlingen moeten raden welk dier </a:t>
            </a:r>
            <a:r>
              <a:rPr lang="nl-BE"/>
              <a:t>de uitbeelden. </a:t>
            </a:r>
          </a:p>
        </p:txBody>
      </p:sp>
      <p:sp>
        <p:nvSpPr>
          <p:cNvPr id="4" name="Tijdelijke aanduiding voor dianummer 3"/>
          <p:cNvSpPr>
            <a:spLocks noGrp="1"/>
          </p:cNvSpPr>
          <p:nvPr>
            <p:ph type="sldNum" sz="quarter" idx="5"/>
          </p:nvPr>
        </p:nvSpPr>
        <p:spPr/>
        <p:txBody>
          <a:bodyPr/>
          <a:lstStyle/>
          <a:p>
            <a:fld id="{E3458738-7963-49BB-9DF9-D059E8031811}" type="slidenum">
              <a:rPr lang="nl-BE" smtClean="0"/>
              <a:t>5</a:t>
            </a:fld>
            <a:endParaRPr lang="nl-BE"/>
          </a:p>
        </p:txBody>
      </p:sp>
    </p:spTree>
    <p:extLst>
      <p:ext uri="{BB962C8B-B14F-4D97-AF65-F5344CB8AC3E}">
        <p14:creationId xmlns:p14="http://schemas.microsoft.com/office/powerpoint/2010/main" val="311898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1160EA64-D806-43AC-9DF2-F8C432F32B4C}" type="datetimeFigureOut">
              <a:rPr lang="en-US" dirty="0"/>
              <a:t>10/3/2020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10/3/2020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583436" y="3143250"/>
            <a:ext cx="4270248" cy="2596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4F7D4976-E339-4826-83B7-FBD03F55ECF8}" type="datetimeFigureOut">
              <a:rPr lang="en-US" dirty="0"/>
              <a:t>10/3/2020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Date Placeholder 8"/>
          <p:cNvSpPr>
            <a:spLocks noGrp="1"/>
          </p:cNvSpPr>
          <p:nvPr>
            <p:ph type="dt" sz="half" idx="10"/>
          </p:nvPr>
        </p:nvSpPr>
        <p:spPr/>
        <p:txBody>
          <a:bodyPr/>
          <a:lstStyle/>
          <a:p>
            <a:fld id="{D1BE4249-C0D0-4B06-8692-E8BB871AF643}" type="datetimeFigureOut">
              <a:rPr lang="en-US" dirty="0"/>
              <a:t>10/3/2020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10/3/2020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10/3/2020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21C2B-54B4-4511-B5A5-753F798A92DB}"/>
              </a:ext>
            </a:extLst>
          </p:cNvPr>
          <p:cNvSpPr>
            <a:spLocks noGrp="1"/>
          </p:cNvSpPr>
          <p:nvPr>
            <p:ph type="ctrTitle"/>
          </p:nvPr>
        </p:nvSpPr>
        <p:spPr/>
        <p:txBody>
          <a:bodyPr/>
          <a:lstStyle/>
          <a:p>
            <a:r>
              <a:rPr lang="nl-BE" dirty="0"/>
              <a:t>Bewegen zoals een dier </a:t>
            </a:r>
          </a:p>
        </p:txBody>
      </p:sp>
    </p:spTree>
    <p:extLst>
      <p:ext uri="{BB962C8B-B14F-4D97-AF65-F5344CB8AC3E}">
        <p14:creationId xmlns:p14="http://schemas.microsoft.com/office/powerpoint/2010/main" val="299941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Diervriendelijke herfsttuin: 8 tips | Wonen | Tuin | Tips | Herfst | Seasons">
            <a:extLst>
              <a:ext uri="{FF2B5EF4-FFF2-40B4-BE49-F238E27FC236}">
                <a16:creationId xmlns:a16="http://schemas.microsoft.com/office/drawing/2014/main" id="{E1E7B6D8-0C2B-4764-B985-C81008EE88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70" r="2525" b="-2"/>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Das (dier) - Wikipedia">
            <a:extLst>
              <a:ext uri="{FF2B5EF4-FFF2-40B4-BE49-F238E27FC236}">
                <a16:creationId xmlns:a16="http://schemas.microsoft.com/office/drawing/2014/main" id="{EADBACCC-E6B9-41A9-992A-8F2C474B22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05" r="7983" b="-1"/>
          <a:stretch/>
        </p:blipFill>
        <p:spPr bwMode="auto">
          <a:xfrm>
            <a:off x="20" y="4069976"/>
            <a:ext cx="3535311" cy="27880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30 beste afbeeldingen van herfst dieren | dieren, herfst, schattigste  dieren">
            <a:extLst>
              <a:ext uri="{FF2B5EF4-FFF2-40B4-BE49-F238E27FC236}">
                <a16:creationId xmlns:a16="http://schemas.microsoft.com/office/drawing/2014/main" id="{0681F12D-C116-4620-9C71-A676496D25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75" r="1" b="1"/>
          <a:stretch/>
        </p:blipFill>
        <p:spPr bwMode="auto">
          <a:xfrm>
            <a:off x="3696199" y="3257176"/>
            <a:ext cx="4789093" cy="36008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eren die vrolijk worden van de herfst | 10 x leuke dierenplaatjes">
            <a:extLst>
              <a:ext uri="{FF2B5EF4-FFF2-40B4-BE49-F238E27FC236}">
                <a16:creationId xmlns:a16="http://schemas.microsoft.com/office/drawing/2014/main" id="{A39131AA-9448-4F14-AAD7-F09D556F50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75" r="1" b="1"/>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De 30 beste afbeeldingen van herfst dieren | dieren, herfst, schattigste  dieren">
            <a:extLst>
              <a:ext uri="{FF2B5EF4-FFF2-40B4-BE49-F238E27FC236}">
                <a16:creationId xmlns:a16="http://schemas.microsoft.com/office/drawing/2014/main" id="{9720125E-C1CC-42FA-82B6-BC6C3809AC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7009"/>
          <a:stretch/>
        </p:blipFill>
        <p:spPr bwMode="auto">
          <a:xfrm>
            <a:off x="8646161" y="4069976"/>
            <a:ext cx="3545840" cy="27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20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ervriendelijke herfsttuin: 8 tips | Wonen | Tuin | Tips | Herfst | Seasons">
            <a:extLst>
              <a:ext uri="{FF2B5EF4-FFF2-40B4-BE49-F238E27FC236}">
                <a16:creationId xmlns:a16="http://schemas.microsoft.com/office/drawing/2014/main" id="{E1E7B6D8-0C2B-4764-B985-C81008EE88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70" r="2525" b="-2"/>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Das (dier) - Wikipedia">
            <a:extLst>
              <a:ext uri="{FF2B5EF4-FFF2-40B4-BE49-F238E27FC236}">
                <a16:creationId xmlns:a16="http://schemas.microsoft.com/office/drawing/2014/main" id="{EADBACCC-E6B9-41A9-992A-8F2C474B22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05" r="7983" b="-1"/>
          <a:stretch/>
        </p:blipFill>
        <p:spPr bwMode="auto">
          <a:xfrm>
            <a:off x="20" y="4069976"/>
            <a:ext cx="3535311" cy="27880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30 beste afbeeldingen van herfst dieren | dieren, herfst, schattigste  dieren">
            <a:extLst>
              <a:ext uri="{FF2B5EF4-FFF2-40B4-BE49-F238E27FC236}">
                <a16:creationId xmlns:a16="http://schemas.microsoft.com/office/drawing/2014/main" id="{0681F12D-C116-4620-9C71-A676496D25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75" r="1" b="1"/>
          <a:stretch/>
        </p:blipFill>
        <p:spPr bwMode="auto">
          <a:xfrm>
            <a:off x="3696199" y="3257176"/>
            <a:ext cx="4789093" cy="36008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eren die vrolijk worden van de herfst | 10 x leuke dierenplaatjes">
            <a:extLst>
              <a:ext uri="{FF2B5EF4-FFF2-40B4-BE49-F238E27FC236}">
                <a16:creationId xmlns:a16="http://schemas.microsoft.com/office/drawing/2014/main" id="{A39131AA-9448-4F14-AAD7-F09D556F50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75" r="1" b="1"/>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De 30 beste afbeeldingen van herfst dieren | dieren, herfst, schattigste  dieren">
            <a:extLst>
              <a:ext uri="{FF2B5EF4-FFF2-40B4-BE49-F238E27FC236}">
                <a16:creationId xmlns:a16="http://schemas.microsoft.com/office/drawing/2014/main" id="{9720125E-C1CC-42FA-82B6-BC6C3809AC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7009"/>
          <a:stretch/>
        </p:blipFill>
        <p:spPr bwMode="auto">
          <a:xfrm>
            <a:off x="8646161" y="4069976"/>
            <a:ext cx="3545840" cy="278802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F434096-D818-4565-B9C3-74C3F3EDF547}"/>
              </a:ext>
            </a:extLst>
          </p:cNvPr>
          <p:cNvSpPr>
            <a:spLocks noGrp="1"/>
          </p:cNvSpPr>
          <p:nvPr>
            <p:ph type="title"/>
          </p:nvPr>
        </p:nvSpPr>
        <p:spPr>
          <a:xfrm>
            <a:off x="2150704" y="3108286"/>
            <a:ext cx="7729728" cy="1188720"/>
          </a:xfrm>
        </p:spPr>
        <p:txBody>
          <a:bodyPr/>
          <a:lstStyle/>
          <a:p>
            <a:r>
              <a:rPr lang="nl-BE" dirty="0"/>
              <a:t>Dierendans </a:t>
            </a:r>
          </a:p>
        </p:txBody>
      </p:sp>
    </p:spTree>
    <p:extLst>
      <p:ext uri="{BB962C8B-B14F-4D97-AF65-F5344CB8AC3E}">
        <p14:creationId xmlns:p14="http://schemas.microsoft.com/office/powerpoint/2010/main" val="35141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ervriendelijke herfsttuin: 8 tips | Wonen | Tuin | Tips | Herfst | Seasons">
            <a:extLst>
              <a:ext uri="{FF2B5EF4-FFF2-40B4-BE49-F238E27FC236}">
                <a16:creationId xmlns:a16="http://schemas.microsoft.com/office/drawing/2014/main" id="{E1E7B6D8-0C2B-4764-B985-C81008EE88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70" r="2525" b="-2"/>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Das (dier) - Wikipedia">
            <a:extLst>
              <a:ext uri="{FF2B5EF4-FFF2-40B4-BE49-F238E27FC236}">
                <a16:creationId xmlns:a16="http://schemas.microsoft.com/office/drawing/2014/main" id="{EADBACCC-E6B9-41A9-992A-8F2C474B22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05" r="7983" b="-1"/>
          <a:stretch/>
        </p:blipFill>
        <p:spPr bwMode="auto">
          <a:xfrm>
            <a:off x="20" y="4069976"/>
            <a:ext cx="3535311" cy="27880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30 beste afbeeldingen van herfst dieren | dieren, herfst, schattigste  dieren">
            <a:extLst>
              <a:ext uri="{FF2B5EF4-FFF2-40B4-BE49-F238E27FC236}">
                <a16:creationId xmlns:a16="http://schemas.microsoft.com/office/drawing/2014/main" id="{0681F12D-C116-4620-9C71-A676496D25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75" r="1" b="1"/>
          <a:stretch/>
        </p:blipFill>
        <p:spPr bwMode="auto">
          <a:xfrm>
            <a:off x="3696199" y="3257176"/>
            <a:ext cx="4789093" cy="36008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eren die vrolijk worden van de herfst | 10 x leuke dierenplaatjes">
            <a:extLst>
              <a:ext uri="{FF2B5EF4-FFF2-40B4-BE49-F238E27FC236}">
                <a16:creationId xmlns:a16="http://schemas.microsoft.com/office/drawing/2014/main" id="{A39131AA-9448-4F14-AAD7-F09D556F50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75" r="1" b="1"/>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De 30 beste afbeeldingen van herfst dieren | dieren, herfst, schattigste  dieren">
            <a:extLst>
              <a:ext uri="{FF2B5EF4-FFF2-40B4-BE49-F238E27FC236}">
                <a16:creationId xmlns:a16="http://schemas.microsoft.com/office/drawing/2014/main" id="{9720125E-C1CC-42FA-82B6-BC6C3809AC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7009"/>
          <a:stretch/>
        </p:blipFill>
        <p:spPr bwMode="auto">
          <a:xfrm>
            <a:off x="8646161" y="4069976"/>
            <a:ext cx="3545840" cy="278802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F434096-D818-4565-B9C3-74C3F3EDF547}"/>
              </a:ext>
            </a:extLst>
          </p:cNvPr>
          <p:cNvSpPr>
            <a:spLocks noGrp="1"/>
          </p:cNvSpPr>
          <p:nvPr>
            <p:ph type="title"/>
          </p:nvPr>
        </p:nvSpPr>
        <p:spPr>
          <a:xfrm>
            <a:off x="2150704" y="3108286"/>
            <a:ext cx="7729728" cy="1188720"/>
          </a:xfrm>
        </p:spPr>
        <p:txBody>
          <a:bodyPr/>
          <a:lstStyle/>
          <a:p>
            <a:r>
              <a:rPr lang="nl-BE" dirty="0"/>
              <a:t>Dierendans </a:t>
            </a:r>
          </a:p>
        </p:txBody>
      </p:sp>
    </p:spTree>
    <p:extLst>
      <p:ext uri="{BB962C8B-B14F-4D97-AF65-F5344CB8AC3E}">
        <p14:creationId xmlns:p14="http://schemas.microsoft.com/office/powerpoint/2010/main" val="68844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ans. - ppt download">
            <a:extLst>
              <a:ext uri="{FF2B5EF4-FFF2-40B4-BE49-F238E27FC236}">
                <a16:creationId xmlns:a16="http://schemas.microsoft.com/office/drawing/2014/main" id="{DC7F3C01-A0DA-4764-81A5-AC305D4006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23616" y="1124712"/>
            <a:ext cx="6144768" cy="460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55096"/>
      </p:ext>
    </p:extLst>
  </p:cSld>
  <p:clrMapOvr>
    <a:masterClrMapping/>
  </p:clrMapOvr>
</p:sld>
</file>

<file path=ppt/theme/theme1.xml><?xml version="1.0" encoding="utf-8"?>
<a:theme xmlns:a="http://schemas.openxmlformats.org/drawingml/2006/main" name="Pakket">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TM10001115[[fn=Pakket]]</Template>
  <TotalTime>38</TotalTime>
  <Words>547</Words>
  <Application>Microsoft Office PowerPoint</Application>
  <PresentationFormat>Breedbeeld</PresentationFormat>
  <Paragraphs>50</Paragraphs>
  <Slides>5</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Gill Sans MT</vt:lpstr>
      <vt:lpstr>Pakket</vt:lpstr>
      <vt:lpstr>Bewegen zoals een dier </vt:lpstr>
      <vt:lpstr>PowerPoint-presentatie</vt:lpstr>
      <vt:lpstr>Dierendans </vt:lpstr>
      <vt:lpstr>Dierendans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Bewegen zoals een dier</dc:title>
  <dc:creator>Philippe Leblanc</dc:creator>
  <cp:lastModifiedBy>Philippe Leblanc</cp:lastModifiedBy>
  <cp:revision>6</cp:revision>
  <dcterms:created xsi:type="dcterms:W3CDTF">2020-10-03T09:49:34Z</dcterms:created>
  <dcterms:modified xsi:type="dcterms:W3CDTF">2020-10-03T10:37:31Z</dcterms:modified>
</cp:coreProperties>
</file>