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AFFCB-2103-40A3-BCDB-34BB7E5C0081}" type="datetimeFigureOut">
              <a:rPr lang="nl-NL" smtClean="0"/>
              <a:t>20-8-2020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12756-78C4-4C80-BE7A-A3FF72414AB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Piet Mondriaan</a:t>
            </a:r>
            <a:endParaRPr lang="nl-NL" dirty="0"/>
          </a:p>
        </p:txBody>
      </p:sp>
      <p:pic>
        <p:nvPicPr>
          <p:cNvPr id="6" name="Afbeelding 5" descr="220px-Piet_Mondria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8449" y="1484783"/>
            <a:ext cx="3687103" cy="49273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691231367cf808813c61cc60ecfa0c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5950" y="1414462"/>
            <a:ext cx="5372100" cy="4029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Zijn werk…</a:t>
            </a:r>
            <a:endParaRPr lang="nl-NL" dirty="0"/>
          </a:p>
        </p:txBody>
      </p:sp>
      <p:pic>
        <p:nvPicPr>
          <p:cNvPr id="3" name="Afbeelding 2" descr="imag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484784"/>
            <a:ext cx="2143125" cy="2143125"/>
          </a:xfrm>
          <a:prstGeom prst="rect">
            <a:avLst/>
          </a:prstGeom>
        </p:spPr>
      </p:pic>
      <p:pic>
        <p:nvPicPr>
          <p:cNvPr id="4" name="Afbeelding 3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836712"/>
            <a:ext cx="2295525" cy="1990725"/>
          </a:xfrm>
          <a:prstGeom prst="rect">
            <a:avLst/>
          </a:prstGeom>
        </p:spPr>
      </p:pic>
      <p:pic>
        <p:nvPicPr>
          <p:cNvPr id="5" name="Afbeelding 4" descr="Abstract-werk-van-Mondriaan-777x43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7944" y="3933056"/>
            <a:ext cx="3484439" cy="19597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692696"/>
            <a:ext cx="4104456" cy="4104456"/>
          </a:xfrm>
          <a:prstGeom prst="rect">
            <a:avLst/>
          </a:prstGeom>
        </p:spPr>
      </p:pic>
      <p:pic>
        <p:nvPicPr>
          <p:cNvPr id="3" name="Afbeelding 2" descr="mondria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3645024"/>
            <a:ext cx="2381250" cy="23717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ecozz-eecoshopper-composition-a-piet-mondriaan.jpg"/>
          <p:cNvPicPr>
            <a:picLocks noChangeAspect="1"/>
          </p:cNvPicPr>
          <p:nvPr/>
        </p:nvPicPr>
        <p:blipFill>
          <a:blip r:embed="rId2" cstate="print"/>
          <a:srcRect l="7068"/>
          <a:stretch>
            <a:fillRect/>
          </a:stretch>
        </p:blipFill>
        <p:spPr>
          <a:xfrm>
            <a:off x="0" y="1340768"/>
            <a:ext cx="3320480" cy="3573016"/>
          </a:xfrm>
          <a:prstGeom prst="rect">
            <a:avLst/>
          </a:prstGeom>
        </p:spPr>
      </p:pic>
      <p:pic>
        <p:nvPicPr>
          <p:cNvPr id="4" name="Afbeelding 3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764704"/>
            <a:ext cx="3003029" cy="32106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Wat gebeurt ermee?</a:t>
            </a:r>
            <a:endParaRPr lang="nl-NL" dirty="0"/>
          </a:p>
        </p:txBody>
      </p:sp>
      <p:pic>
        <p:nvPicPr>
          <p:cNvPr id="5" name="Afbeelding 4" descr="Screen_Shot_2017-02-14_at_4.26.42_P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3861048"/>
            <a:ext cx="2823562" cy="24813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molly-dolly_dolly-mondriaan-m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5922235" cy="4441676"/>
          </a:xfrm>
          <a:prstGeom prst="rect">
            <a:avLst/>
          </a:prstGeom>
        </p:spPr>
      </p:pic>
      <p:pic>
        <p:nvPicPr>
          <p:cNvPr id="3" name="Afbeelding 2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2996952"/>
            <a:ext cx="4060850" cy="29645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Inspiratie</a:t>
            </a:r>
            <a:endParaRPr lang="nl-NL" dirty="0"/>
          </a:p>
        </p:txBody>
      </p:sp>
      <p:pic>
        <p:nvPicPr>
          <p:cNvPr id="3" name="Afbeelding 2" descr="1ade9177faca5acb25651c9031e7dfa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412776"/>
            <a:ext cx="2949792" cy="3933056"/>
          </a:xfrm>
          <a:prstGeom prst="rect">
            <a:avLst/>
          </a:prstGeom>
        </p:spPr>
      </p:pic>
      <p:pic>
        <p:nvPicPr>
          <p:cNvPr id="4" name="Afbeelding 3" descr="20f4e082b7aab4b679e7e6eafc95e58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412776"/>
            <a:ext cx="3096542" cy="38513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antasiedierkla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692696"/>
            <a:ext cx="3483657" cy="2403723"/>
          </a:xfrm>
          <a:prstGeom prst="rect">
            <a:avLst/>
          </a:prstGeom>
        </p:spPr>
      </p:pic>
      <p:pic>
        <p:nvPicPr>
          <p:cNvPr id="3" name="Afbeelding 2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573016"/>
            <a:ext cx="3407826" cy="241228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6f42b3e5e4dfefffd869f78e7ba443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692696"/>
            <a:ext cx="3910186" cy="2932640"/>
          </a:xfrm>
          <a:prstGeom prst="rect">
            <a:avLst/>
          </a:prstGeom>
        </p:spPr>
      </p:pic>
      <p:pic>
        <p:nvPicPr>
          <p:cNvPr id="3" name="Afbeelding 2" descr="8165235750fcfd13cfcdbf075c4b942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3501008"/>
            <a:ext cx="2592288" cy="24824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52e844138fd2b60f04f239fbf0cb51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10469" y="0"/>
            <a:ext cx="5123062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</Words>
  <Application>Microsoft Office PowerPoint</Application>
  <PresentationFormat>Diavoorstelling (4:3)</PresentationFormat>
  <Paragraphs>4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Office-thema</vt:lpstr>
      <vt:lpstr>Piet Mondriaan</vt:lpstr>
      <vt:lpstr>Zijn werk…</vt:lpstr>
      <vt:lpstr>PowerPoint-presentatie</vt:lpstr>
      <vt:lpstr>Wat gebeurt ermee?</vt:lpstr>
      <vt:lpstr>PowerPoint-presentatie</vt:lpstr>
      <vt:lpstr>Inspiratie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Piet Mondriaan</dc:title>
  <dc:creator>MN</dc:creator>
  <cp:lastModifiedBy>Ellen Balliu</cp:lastModifiedBy>
  <cp:revision>1</cp:revision>
  <dcterms:created xsi:type="dcterms:W3CDTF">2017-11-20T21:42:49Z</dcterms:created>
  <dcterms:modified xsi:type="dcterms:W3CDTF">2020-08-20T12:25:59Z</dcterms:modified>
</cp:coreProperties>
</file>