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2" r:id="rId9"/>
    <p:sldId id="274" r:id="rId10"/>
    <p:sldId id="275" r:id="rId11"/>
    <p:sldId id="27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8878D2E8-C44A-45AD-AA89-A46650672E5E}" type="datetimeFigureOut">
              <a:rPr lang="nl-BE" smtClean="0"/>
              <a:t>22/02/2021</a:t>
            </a:fld>
            <a:endParaRPr lang="nl-BE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1E87A23-89F5-4A18-908D-A07E8063626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126955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D2E8-C44A-45AD-AA89-A46650672E5E}" type="datetimeFigureOut">
              <a:rPr lang="nl-BE" smtClean="0"/>
              <a:t>22/02/2021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7A23-89F5-4A18-908D-A07E8063626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69324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D2E8-C44A-45AD-AA89-A46650672E5E}" type="datetimeFigureOut">
              <a:rPr lang="nl-BE" smtClean="0"/>
              <a:t>22/02/2021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7A23-89F5-4A18-908D-A07E8063626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6174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D2E8-C44A-45AD-AA89-A46650672E5E}" type="datetimeFigureOut">
              <a:rPr lang="nl-BE" smtClean="0"/>
              <a:t>22/02/2021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7A23-89F5-4A18-908D-A07E8063626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94321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878D2E8-C44A-45AD-AA89-A46650672E5E}" type="datetimeFigureOut">
              <a:rPr lang="nl-BE" smtClean="0"/>
              <a:t>22/02/2021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E1E87A23-89F5-4A18-908D-A07E8063626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67616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D2E8-C44A-45AD-AA89-A46650672E5E}" type="datetimeFigureOut">
              <a:rPr lang="nl-BE" smtClean="0"/>
              <a:t>22/02/2021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7A23-89F5-4A18-908D-A07E8063626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60897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D2E8-C44A-45AD-AA89-A46650672E5E}" type="datetimeFigureOut">
              <a:rPr lang="nl-BE" smtClean="0"/>
              <a:t>22/02/2021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7A23-89F5-4A18-908D-A07E8063626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96529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D2E8-C44A-45AD-AA89-A46650672E5E}" type="datetimeFigureOut">
              <a:rPr lang="nl-BE" smtClean="0"/>
              <a:t>22/02/2021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7A23-89F5-4A18-908D-A07E8063626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59500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D2E8-C44A-45AD-AA89-A46650672E5E}" type="datetimeFigureOut">
              <a:rPr lang="nl-BE" smtClean="0"/>
              <a:t>22/02/2021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87A23-89F5-4A18-908D-A07E8063626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27196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D2E8-C44A-45AD-AA89-A46650672E5E}" type="datetimeFigureOut">
              <a:rPr lang="nl-BE" smtClean="0"/>
              <a:t>22/02/2021</a:t>
            </a:fld>
            <a:endParaRPr lang="nl-BE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nl-BE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1E87A23-89F5-4A18-908D-A07E8063626A}" type="slidenum">
              <a:rPr lang="nl-BE" smtClean="0"/>
              <a:t>‹nr.›</a:t>
            </a:fld>
            <a:endParaRPr lang="nl-BE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55020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8878D2E8-C44A-45AD-AA89-A46650672E5E}" type="datetimeFigureOut">
              <a:rPr lang="nl-BE" smtClean="0"/>
              <a:t>22/02/2021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1E87A23-89F5-4A18-908D-A07E8063626A}" type="slidenum">
              <a:rPr lang="nl-BE" smtClean="0"/>
              <a:t>‹nr.›</a:t>
            </a:fld>
            <a:endParaRPr lang="nl-BE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68106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878D2E8-C44A-45AD-AA89-A46650672E5E}" type="datetimeFigureOut">
              <a:rPr lang="nl-BE" smtClean="0"/>
              <a:t>22/02/2021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1E87A23-89F5-4A18-908D-A07E8063626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60117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472113B-41FA-450E-B533-F51733045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pic>
        <p:nvPicPr>
          <p:cNvPr id="4" name="Afbeelding 3" descr="Afbeelding met tekst, person, muur, persoon&#10;&#10;Automatisch gegenereerde beschrijv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6118" y="1225575"/>
            <a:ext cx="3116124" cy="442489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CB5E9E0-7C44-46B5-B3E8-E62887B311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36849" y="1348844"/>
            <a:ext cx="5716338" cy="3042706"/>
          </a:xfrm>
        </p:spPr>
        <p:txBody>
          <a:bodyPr>
            <a:normAutofit/>
          </a:bodyPr>
          <a:lstStyle/>
          <a:p>
            <a:r>
              <a:rPr lang="nl-BE" sz="6000"/>
              <a:t>René Magritte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EF88855-34D7-45DF-9DB8-682E4A3586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4898" y="446824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C6981A1-6AD0-44A6-84F4-420410F3B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D9FF0FB-30CE-40B4-B3F2-A565E71CE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08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7216A06-7EF2-4C72-8D1E-8959D3EBC1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4693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48" y="169164"/>
            <a:ext cx="9645144" cy="642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352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924" y="462455"/>
            <a:ext cx="8387255" cy="629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981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89" r="1" b="5269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372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69235B-22DB-4231-8291-D64DA2CDE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AE40DA-1F5A-4A1A-89CA-2BC620DCD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 descr="Afbeelding met tekst, natuur&#10;&#10;Automatisch gegenereerde beschrijv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723" y="794269"/>
            <a:ext cx="6254554" cy="5269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03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463B9A0-C42E-402C-9AD1-9DAE53361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794" y="643467"/>
            <a:ext cx="6852411" cy="5571066"/>
          </a:xfrm>
          <a:prstGeom prst="rect">
            <a:avLst/>
          </a:prstGeom>
        </p:spPr>
      </p:pic>
      <p:sp>
        <p:nvSpPr>
          <p:cNvPr id="4" name="AutoShape 2" descr="Afbeeldingsresultaat voor magritte"/>
          <p:cNvSpPr>
            <a:spLocks noChangeAspect="1" noChangeArrowheads="1"/>
          </p:cNvSpPr>
          <p:nvPr/>
        </p:nvSpPr>
        <p:spPr bwMode="auto">
          <a:xfrm>
            <a:off x="-3175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5" name="AutoShape 4" descr="Afbeeldingsresultaat voor magritte"/>
          <p:cNvSpPr>
            <a:spLocks noChangeAspect="1" noChangeArrowheads="1"/>
          </p:cNvSpPr>
          <p:nvPr/>
        </p:nvSpPr>
        <p:spPr bwMode="auto">
          <a:xfrm>
            <a:off x="12065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14433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080" y="643467"/>
            <a:ext cx="465184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631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311" y="615544"/>
            <a:ext cx="4846320" cy="593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426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407" y="202344"/>
            <a:ext cx="9040210" cy="638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511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710" y="205082"/>
            <a:ext cx="9605862" cy="636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803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1049" y="1007435"/>
            <a:ext cx="7471541" cy="499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2602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252</TotalTime>
  <Words>2</Words>
  <Application>Microsoft Office PowerPoint</Application>
  <PresentationFormat>Breedbeeld</PresentationFormat>
  <Paragraphs>1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4" baseType="lpstr">
      <vt:lpstr>Century Gothic</vt:lpstr>
      <vt:lpstr>Garamond</vt:lpstr>
      <vt:lpstr>Savon</vt:lpstr>
      <vt:lpstr>René Magritte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René Magritte</dc:title>
  <dc:creator>ellen balliu</dc:creator>
  <cp:lastModifiedBy>Philippe Leblanc</cp:lastModifiedBy>
  <cp:revision>17</cp:revision>
  <dcterms:created xsi:type="dcterms:W3CDTF">2016-02-03T11:36:50Z</dcterms:created>
  <dcterms:modified xsi:type="dcterms:W3CDTF">2021-02-22T14:07:36Z</dcterms:modified>
</cp:coreProperties>
</file>