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269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932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174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432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76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089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652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950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719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502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810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78D2E8-C44A-45AD-AA89-A46650672E5E}" type="datetimeFigureOut">
              <a:rPr lang="nl-BE" smtClean="0"/>
              <a:t>22/02/2021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E87A23-89F5-4A18-908D-A07E806362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011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72113B-41FA-450E-B533-F51733045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Afbeelding 3" descr="Afbeelding met tekst, person, muur, persoon&#10;&#10;Automatisch gegenereerde beschrijv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18" y="1225575"/>
            <a:ext cx="3116124" cy="44248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B5E9E0-7C44-46B5-B3E8-E62887B31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nl-BE" sz="6000"/>
              <a:t>René Magritte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F88855-34D7-45DF-9DB8-682E4A358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6981A1-6AD0-44A6-84F4-420410F3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9FF0FB-30CE-40B4-B3F2-A565E71C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216A06-7EF2-4C72-8D1E-8959D3EB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9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8" y="169164"/>
            <a:ext cx="9645144" cy="64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5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24" y="462455"/>
            <a:ext cx="8387255" cy="62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8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r="1" b="526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tekst, natuur&#10;&#10;Automatisch gegenereerde beschrijv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23" y="794269"/>
            <a:ext cx="6254554" cy="5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94" y="643467"/>
            <a:ext cx="6852411" cy="5571066"/>
          </a:xfrm>
          <a:prstGeom prst="rect">
            <a:avLst/>
          </a:prstGeom>
        </p:spPr>
      </p:pic>
      <p:sp>
        <p:nvSpPr>
          <p:cNvPr id="4" name="AutoShape 2" descr="Afbeeldingsresultaat voor magritt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magritt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443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80" y="643467"/>
            <a:ext cx="46518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3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1" y="615544"/>
            <a:ext cx="4846320" cy="59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2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7" y="202344"/>
            <a:ext cx="9040210" cy="63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205082"/>
            <a:ext cx="9605862" cy="63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49" y="1007435"/>
            <a:ext cx="7471541" cy="49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0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252</TotalTime>
  <Words>2</Words>
  <Application>Microsoft Office PowerPoint</Application>
  <PresentationFormat>Breedbeeld</PresentationFormat>
  <Paragraphs>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René Magritte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 Magritte</dc:title>
  <dc:creator>ellen balliu</dc:creator>
  <cp:lastModifiedBy>Philippe Leblanc</cp:lastModifiedBy>
  <cp:revision>17</cp:revision>
  <dcterms:created xsi:type="dcterms:W3CDTF">2016-02-03T11:36:50Z</dcterms:created>
  <dcterms:modified xsi:type="dcterms:W3CDTF">2021-02-22T14:07:36Z</dcterms:modified>
</cp:coreProperties>
</file>